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 id="2147483674" r:id="rId5"/>
  </p:sldMasterIdLst>
  <p:notesMasterIdLst>
    <p:notesMasterId r:id="rId40"/>
  </p:notesMasterIdLst>
  <p:handoutMasterIdLst>
    <p:handoutMasterId r:id="rId41"/>
  </p:handoutMasterIdLst>
  <p:sldIdLst>
    <p:sldId id="256" r:id="rId6"/>
    <p:sldId id="260" r:id="rId7"/>
    <p:sldId id="265" r:id="rId8"/>
    <p:sldId id="266" r:id="rId9"/>
    <p:sldId id="297" r:id="rId10"/>
    <p:sldId id="257" r:id="rId11"/>
    <p:sldId id="271" r:id="rId12"/>
    <p:sldId id="298" r:id="rId13"/>
    <p:sldId id="302" r:id="rId14"/>
    <p:sldId id="299" r:id="rId15"/>
    <p:sldId id="276" r:id="rId16"/>
    <p:sldId id="305" r:id="rId17"/>
    <p:sldId id="303" r:id="rId18"/>
    <p:sldId id="277" r:id="rId19"/>
    <p:sldId id="272" r:id="rId20"/>
    <p:sldId id="278" r:id="rId21"/>
    <p:sldId id="279" r:id="rId22"/>
    <p:sldId id="280" r:id="rId23"/>
    <p:sldId id="295" r:id="rId24"/>
    <p:sldId id="273" r:id="rId25"/>
    <p:sldId id="282" r:id="rId26"/>
    <p:sldId id="290" r:id="rId27"/>
    <p:sldId id="291" r:id="rId28"/>
    <p:sldId id="283" r:id="rId29"/>
    <p:sldId id="289" r:id="rId30"/>
    <p:sldId id="292" r:id="rId31"/>
    <p:sldId id="304" r:id="rId32"/>
    <p:sldId id="300" r:id="rId33"/>
    <p:sldId id="306" r:id="rId34"/>
    <p:sldId id="274" r:id="rId35"/>
    <p:sldId id="293" r:id="rId36"/>
    <p:sldId id="275" r:id="rId37"/>
    <p:sldId id="301" r:id="rId38"/>
    <p:sldId id="267" r:id="rId39"/>
  </p:sldIdLst>
  <p:sldSz cx="9144000" cy="6858000" type="screen4x3"/>
  <p:notesSz cx="6858000" cy="9144000"/>
  <p:embeddedFontLst>
    <p:embeddedFont>
      <p:font typeface="Calibri" panose="020F0502020204030204" pitchFamily="34" charset="0"/>
      <p:regular r:id="rId42"/>
      <p:bold r:id="rId43"/>
      <p:italic r:id="rId44"/>
      <p:boldItalic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8BE20"/>
    <a:srgbClr val="B5BD00"/>
    <a:srgbClr val="CE0058"/>
    <a:srgbClr val="385E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3A7731-0AA3-8673-3383-3E3E3F8E1DD4}" v="658" dt="2020-01-28T12:20:33.639"/>
    <p1510:client id="{BB71DFE3-85B6-6594-D4D5-E3DF6B1E2A2A}" v="221" dt="2020-01-29T11:06:24.938"/>
    <p1510:client id="{C90AD8BA-3741-1349-052D-EB9D6A53DE6B}" v="283" dt="2020-01-24T16:27:16.1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79884" autoAdjust="0"/>
  </p:normalViewPr>
  <p:slideViewPr>
    <p:cSldViewPr>
      <p:cViewPr varScale="1">
        <p:scale>
          <a:sx n="92" d="100"/>
          <a:sy n="92" d="100"/>
        </p:scale>
        <p:origin x="2190" y="8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1.fntdata"/><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openxmlformats.org/officeDocument/2006/relationships/font" Target="fonts/font4.fntdata"/><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font" Target="fonts/font3.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2.fntdata"/><Relationship Id="rId48" Type="http://schemas.openxmlformats.org/officeDocument/2006/relationships/theme" Target="theme/theme1.xml"/><Relationship Id="rId8" Type="http://schemas.openxmlformats.org/officeDocument/2006/relationships/slide" Target="slides/slide3.xml"/><Relationship Id="rId51"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a Kasmire" userId="S::julia.kasmire@manchester.ac.uk::d623be19-69c6-4d1b-89e7-ecc750d13e6c" providerId="AD" clId="Web-{C90AD8BA-3741-1349-052D-EB9D6A53DE6B}"/>
    <pc:docChg chg="addSld delSld modSld sldOrd addMainMaster">
      <pc:chgData name="Julia Kasmire" userId="S::julia.kasmire@manchester.ac.uk::d623be19-69c6-4d1b-89e7-ecc750d13e6c" providerId="AD" clId="Web-{C90AD8BA-3741-1349-052D-EB9D6A53DE6B}" dt="2020-01-24T16:27:16.176" v="282" actId="20577"/>
      <pc:docMkLst>
        <pc:docMk/>
      </pc:docMkLst>
      <pc:sldChg chg="addSp delSp modSp ord">
        <pc:chgData name="Julia Kasmire" userId="S::julia.kasmire@manchester.ac.uk::d623be19-69c6-4d1b-89e7-ecc750d13e6c" providerId="AD" clId="Web-{C90AD8BA-3741-1349-052D-EB9D6A53DE6B}" dt="2020-01-24T16:19:36.151" v="55" actId="14100"/>
        <pc:sldMkLst>
          <pc:docMk/>
          <pc:sldMk cId="3022452608" sldId="256"/>
        </pc:sldMkLst>
        <pc:spChg chg="mod">
          <ac:chgData name="Julia Kasmire" userId="S::julia.kasmire@manchester.ac.uk::d623be19-69c6-4d1b-89e7-ecc750d13e6c" providerId="AD" clId="Web-{C90AD8BA-3741-1349-052D-EB9D6A53DE6B}" dt="2020-01-24T16:18:01.479" v="28" actId="20577"/>
          <ac:spMkLst>
            <pc:docMk/>
            <pc:sldMk cId="3022452608" sldId="256"/>
            <ac:spMk id="2" creationId="{00000000-0000-0000-0000-000000000000}"/>
          </ac:spMkLst>
        </pc:spChg>
        <pc:spChg chg="mod">
          <ac:chgData name="Julia Kasmire" userId="S::julia.kasmire@manchester.ac.uk::d623be19-69c6-4d1b-89e7-ecc750d13e6c" providerId="AD" clId="Web-{C90AD8BA-3741-1349-052D-EB9D6A53DE6B}" dt="2020-01-24T16:19:36.151" v="55" actId="14100"/>
          <ac:spMkLst>
            <pc:docMk/>
            <pc:sldMk cId="3022452608" sldId="256"/>
            <ac:spMk id="3" creationId="{00000000-0000-0000-0000-000000000000}"/>
          </ac:spMkLst>
        </pc:spChg>
        <pc:spChg chg="del">
          <ac:chgData name="Julia Kasmire" userId="S::julia.kasmire@manchester.ac.uk::d623be19-69c6-4d1b-89e7-ecc750d13e6c" providerId="AD" clId="Web-{C90AD8BA-3741-1349-052D-EB9D6A53DE6B}" dt="2020-01-24T16:18:41.104" v="42"/>
          <ac:spMkLst>
            <pc:docMk/>
            <pc:sldMk cId="3022452608" sldId="256"/>
            <ac:spMk id="4" creationId="{00000000-0000-0000-0000-000000000000}"/>
          </ac:spMkLst>
        </pc:spChg>
        <pc:spChg chg="add del">
          <ac:chgData name="Julia Kasmire" userId="S::julia.kasmire@manchester.ac.uk::d623be19-69c6-4d1b-89e7-ecc750d13e6c" providerId="AD" clId="Web-{C90AD8BA-3741-1349-052D-EB9D6A53DE6B}" dt="2020-01-24T16:16:00.806" v="8"/>
          <ac:spMkLst>
            <pc:docMk/>
            <pc:sldMk cId="3022452608" sldId="256"/>
            <ac:spMk id="6" creationId="{4AFAEC57-4ADF-430C-A96C-DFEBD6937EAC}"/>
          </ac:spMkLst>
        </pc:spChg>
        <pc:spChg chg="add del mod">
          <ac:chgData name="Julia Kasmire" userId="S::julia.kasmire@manchester.ac.uk::d623be19-69c6-4d1b-89e7-ecc750d13e6c" providerId="AD" clId="Web-{C90AD8BA-3741-1349-052D-EB9D6A53DE6B}" dt="2020-01-24T16:16:33.259" v="15"/>
          <ac:spMkLst>
            <pc:docMk/>
            <pc:sldMk cId="3022452608" sldId="256"/>
            <ac:spMk id="7" creationId="{A68579A6-9771-4254-B015-691F2ABB813F}"/>
          </ac:spMkLst>
        </pc:spChg>
      </pc:sldChg>
      <pc:sldChg chg="modSp">
        <pc:chgData name="Julia Kasmire" userId="S::julia.kasmire@manchester.ac.uk::d623be19-69c6-4d1b-89e7-ecc750d13e6c" providerId="AD" clId="Web-{C90AD8BA-3741-1349-052D-EB9D6A53DE6B}" dt="2020-01-24T16:27:16.176" v="281" actId="20577"/>
        <pc:sldMkLst>
          <pc:docMk/>
          <pc:sldMk cId="1056690337" sldId="257"/>
        </pc:sldMkLst>
        <pc:spChg chg="mod">
          <ac:chgData name="Julia Kasmire" userId="S::julia.kasmire@manchester.ac.uk::d623be19-69c6-4d1b-89e7-ecc750d13e6c" providerId="AD" clId="Web-{C90AD8BA-3741-1349-052D-EB9D6A53DE6B}" dt="2020-01-24T16:25:15.566" v="110" actId="20577"/>
          <ac:spMkLst>
            <pc:docMk/>
            <pc:sldMk cId="1056690337" sldId="257"/>
            <ac:spMk id="8" creationId="{00000000-0000-0000-0000-000000000000}"/>
          </ac:spMkLst>
        </pc:spChg>
        <pc:spChg chg="mod">
          <ac:chgData name="Julia Kasmire" userId="S::julia.kasmire@manchester.ac.uk::d623be19-69c6-4d1b-89e7-ecc750d13e6c" providerId="AD" clId="Web-{C90AD8BA-3741-1349-052D-EB9D6A53DE6B}" dt="2020-01-24T16:27:16.176" v="281" actId="20577"/>
          <ac:spMkLst>
            <pc:docMk/>
            <pc:sldMk cId="1056690337" sldId="257"/>
            <ac:spMk id="9" creationId="{00000000-0000-0000-0000-000000000000}"/>
          </ac:spMkLst>
        </pc:spChg>
      </pc:sldChg>
      <pc:sldChg chg="del">
        <pc:chgData name="Julia Kasmire" userId="S::julia.kasmire@manchester.ac.uk::d623be19-69c6-4d1b-89e7-ecc750d13e6c" providerId="AD" clId="Web-{C90AD8BA-3741-1349-052D-EB9D6A53DE6B}" dt="2020-01-24T16:23:11.924" v="96"/>
        <pc:sldMkLst>
          <pc:docMk/>
          <pc:sldMk cId="1903535229" sldId="259"/>
        </pc:sldMkLst>
      </pc:sldChg>
      <pc:sldChg chg="add ord">
        <pc:chgData name="Julia Kasmire" userId="S::julia.kasmire@manchester.ac.uk::d623be19-69c6-4d1b-89e7-ecc750d13e6c" providerId="AD" clId="Web-{C90AD8BA-3741-1349-052D-EB9D6A53DE6B}" dt="2020-01-24T16:15:27.618" v="6"/>
        <pc:sldMkLst>
          <pc:docMk/>
          <pc:sldMk cId="1544545338" sldId="260"/>
        </pc:sldMkLst>
      </pc:sldChg>
      <pc:sldChg chg="add del">
        <pc:chgData name="Julia Kasmire" userId="S::julia.kasmire@manchester.ac.uk::d623be19-69c6-4d1b-89e7-ecc750d13e6c" providerId="AD" clId="Web-{C90AD8BA-3741-1349-052D-EB9D6A53DE6B}" dt="2020-01-24T16:22:38.658" v="93"/>
        <pc:sldMkLst>
          <pc:docMk/>
          <pc:sldMk cId="2302241427" sldId="261"/>
        </pc:sldMkLst>
      </pc:sldChg>
      <pc:sldChg chg="delSp add del">
        <pc:chgData name="Julia Kasmire" userId="S::julia.kasmire@manchester.ac.uk::d623be19-69c6-4d1b-89e7-ecc750d13e6c" providerId="AD" clId="Web-{C90AD8BA-3741-1349-052D-EB9D6A53DE6B}" dt="2020-01-24T16:21:17.845" v="74"/>
        <pc:sldMkLst>
          <pc:docMk/>
          <pc:sldMk cId="3705322213" sldId="262"/>
        </pc:sldMkLst>
        <pc:spChg chg="del">
          <ac:chgData name="Julia Kasmire" userId="S::julia.kasmire@manchester.ac.uk::d623be19-69c6-4d1b-89e7-ecc750d13e6c" providerId="AD" clId="Web-{C90AD8BA-3741-1349-052D-EB9D6A53DE6B}" dt="2020-01-24T16:20:16.626" v="63"/>
          <ac:spMkLst>
            <pc:docMk/>
            <pc:sldMk cId="3705322213" sldId="262"/>
            <ac:spMk id="8" creationId="{00000000-0000-0000-0000-000000000000}"/>
          </ac:spMkLst>
        </pc:spChg>
      </pc:sldChg>
      <pc:sldChg chg="addSp delSp modSp add del">
        <pc:chgData name="Julia Kasmire" userId="S::julia.kasmire@manchester.ac.uk::d623be19-69c6-4d1b-89e7-ecc750d13e6c" providerId="AD" clId="Web-{C90AD8BA-3741-1349-052D-EB9D6A53DE6B}" dt="2020-01-24T16:19:41.183" v="56"/>
        <pc:sldMkLst>
          <pc:docMk/>
          <pc:sldMk cId="799455610" sldId="263"/>
        </pc:sldMkLst>
        <pc:spChg chg="add mod">
          <ac:chgData name="Julia Kasmire" userId="S::julia.kasmire@manchester.ac.uk::d623be19-69c6-4d1b-89e7-ecc750d13e6c" providerId="AD" clId="Web-{C90AD8BA-3741-1349-052D-EB9D6A53DE6B}" dt="2020-01-24T16:16:17.415" v="12"/>
          <ac:spMkLst>
            <pc:docMk/>
            <pc:sldMk cId="799455610" sldId="263"/>
            <ac:spMk id="4" creationId="{25FDAA03-749E-4964-87CD-2BAE5B7B9E39}"/>
          </ac:spMkLst>
        </pc:spChg>
        <pc:spChg chg="del">
          <ac:chgData name="Julia Kasmire" userId="S::julia.kasmire@manchester.ac.uk::d623be19-69c6-4d1b-89e7-ecc750d13e6c" providerId="AD" clId="Web-{C90AD8BA-3741-1349-052D-EB9D6A53DE6B}" dt="2020-01-24T16:16:17.415" v="12"/>
          <ac:spMkLst>
            <pc:docMk/>
            <pc:sldMk cId="799455610" sldId="263"/>
            <ac:spMk id="8" creationId="{00000000-0000-0000-0000-000000000000}"/>
          </ac:spMkLst>
        </pc:spChg>
      </pc:sldChg>
      <pc:sldChg chg="add del replId">
        <pc:chgData name="Julia Kasmire" userId="S::julia.kasmire@manchester.ac.uk::d623be19-69c6-4d1b-89e7-ecc750d13e6c" providerId="AD" clId="Web-{C90AD8BA-3741-1349-052D-EB9D6A53DE6B}" dt="2020-01-24T16:22:48.721" v="94"/>
        <pc:sldMkLst>
          <pc:docMk/>
          <pc:sldMk cId="2660635497" sldId="264"/>
        </pc:sldMkLst>
      </pc:sldChg>
      <pc:sldChg chg="addSp delSp modSp add ord replId">
        <pc:chgData name="Julia Kasmire" userId="S::julia.kasmire@manchester.ac.uk::d623be19-69c6-4d1b-89e7-ecc750d13e6c" providerId="AD" clId="Web-{C90AD8BA-3741-1349-052D-EB9D6A53DE6B}" dt="2020-01-24T16:21:15.954" v="73" actId="1076"/>
        <pc:sldMkLst>
          <pc:docMk/>
          <pc:sldMk cId="1689939711" sldId="265"/>
        </pc:sldMkLst>
        <pc:spChg chg="mod">
          <ac:chgData name="Julia Kasmire" userId="S::julia.kasmire@manchester.ac.uk::d623be19-69c6-4d1b-89e7-ecc750d13e6c" providerId="AD" clId="Web-{C90AD8BA-3741-1349-052D-EB9D6A53DE6B}" dt="2020-01-24T16:20:11.860" v="62" actId="1076"/>
          <ac:spMkLst>
            <pc:docMk/>
            <pc:sldMk cId="1689939711" sldId="265"/>
            <ac:spMk id="2" creationId="{00000000-0000-0000-0000-000000000000}"/>
          </ac:spMkLst>
        </pc:spChg>
        <pc:spChg chg="del">
          <ac:chgData name="Julia Kasmire" userId="S::julia.kasmire@manchester.ac.uk::d623be19-69c6-4d1b-89e7-ecc750d13e6c" providerId="AD" clId="Web-{C90AD8BA-3741-1349-052D-EB9D6A53DE6B}" dt="2020-01-24T16:20:39.173" v="64"/>
          <ac:spMkLst>
            <pc:docMk/>
            <pc:sldMk cId="1689939711" sldId="265"/>
            <ac:spMk id="3" creationId="{00000000-0000-0000-0000-000000000000}"/>
          </ac:spMkLst>
        </pc:spChg>
        <pc:spChg chg="del">
          <ac:chgData name="Julia Kasmire" userId="S::julia.kasmire@manchester.ac.uk::d623be19-69c6-4d1b-89e7-ecc750d13e6c" providerId="AD" clId="Web-{C90AD8BA-3741-1349-052D-EB9D6A53DE6B}" dt="2020-01-24T16:20:39.188" v="65"/>
          <ac:spMkLst>
            <pc:docMk/>
            <pc:sldMk cId="1689939711" sldId="265"/>
            <ac:spMk id="4" creationId="{00000000-0000-0000-0000-000000000000}"/>
          </ac:spMkLst>
        </pc:spChg>
        <pc:spChg chg="add mod">
          <ac:chgData name="Julia Kasmire" userId="S::julia.kasmire@manchester.ac.uk::d623be19-69c6-4d1b-89e7-ecc750d13e6c" providerId="AD" clId="Web-{C90AD8BA-3741-1349-052D-EB9D6A53DE6B}" dt="2020-01-24T16:21:15.954" v="73" actId="1076"/>
          <ac:spMkLst>
            <pc:docMk/>
            <pc:sldMk cId="1689939711" sldId="265"/>
            <ac:spMk id="5" creationId="{0EA15D2A-ECC4-4127-9275-29BE951FAD33}"/>
          </ac:spMkLst>
        </pc:spChg>
        <pc:spChg chg="add del">
          <ac:chgData name="Julia Kasmire" userId="S::julia.kasmire@manchester.ac.uk::d623be19-69c6-4d1b-89e7-ecc750d13e6c" providerId="AD" clId="Web-{C90AD8BA-3741-1349-052D-EB9D6A53DE6B}" dt="2020-01-24T16:20:39.298" v="68"/>
          <ac:spMkLst>
            <pc:docMk/>
            <pc:sldMk cId="1689939711" sldId="265"/>
            <ac:spMk id="6" creationId="{0EA15D2A-ECC4-4127-9275-29BE951FAD33}"/>
          </ac:spMkLst>
        </pc:spChg>
      </pc:sldChg>
      <pc:sldChg chg="addSp delSp modSp add replId">
        <pc:chgData name="Julia Kasmire" userId="S::julia.kasmire@manchester.ac.uk::d623be19-69c6-4d1b-89e7-ecc750d13e6c" providerId="AD" clId="Web-{C90AD8BA-3741-1349-052D-EB9D6A53DE6B}" dt="2020-01-24T16:22:32.439" v="92" actId="14100"/>
        <pc:sldMkLst>
          <pc:docMk/>
          <pc:sldMk cId="2822593755" sldId="266"/>
        </pc:sldMkLst>
        <pc:spChg chg="add mod">
          <ac:chgData name="Julia Kasmire" userId="S::julia.kasmire@manchester.ac.uk::d623be19-69c6-4d1b-89e7-ecc750d13e6c" providerId="AD" clId="Web-{C90AD8BA-3741-1349-052D-EB9D6A53DE6B}" dt="2020-01-24T16:22:32.439" v="92" actId="14100"/>
          <ac:spMkLst>
            <pc:docMk/>
            <pc:sldMk cId="2822593755" sldId="266"/>
            <ac:spMk id="3" creationId="{96F24086-9A48-4DCD-A390-51BE85C1E365}"/>
          </ac:spMkLst>
        </pc:spChg>
        <pc:spChg chg="del">
          <ac:chgData name="Julia Kasmire" userId="S::julia.kasmire@manchester.ac.uk::d623be19-69c6-4d1b-89e7-ecc750d13e6c" providerId="AD" clId="Web-{C90AD8BA-3741-1349-052D-EB9D6A53DE6B}" dt="2020-01-24T16:21:37.782" v="76"/>
          <ac:spMkLst>
            <pc:docMk/>
            <pc:sldMk cId="2822593755" sldId="266"/>
            <ac:spMk id="5" creationId="{0EA15D2A-ECC4-4127-9275-29BE951FAD33}"/>
          </ac:spMkLst>
        </pc:spChg>
      </pc:sldChg>
      <pc:sldChg chg="add">
        <pc:chgData name="Julia Kasmire" userId="S::julia.kasmire@manchester.ac.uk::d623be19-69c6-4d1b-89e7-ecc750d13e6c" providerId="AD" clId="Web-{C90AD8BA-3741-1349-052D-EB9D6A53DE6B}" dt="2020-01-24T16:23:07.596" v="95"/>
        <pc:sldMkLst>
          <pc:docMk/>
          <pc:sldMk cId="3413337194" sldId="267"/>
        </pc:sldMkLst>
      </pc:sldChg>
      <pc:sldChg chg="add replId">
        <pc:chgData name="Julia Kasmire" userId="S::julia.kasmire@manchester.ac.uk::d623be19-69c6-4d1b-89e7-ecc750d13e6c" providerId="AD" clId="Web-{C90AD8BA-3741-1349-052D-EB9D6A53DE6B}" dt="2020-01-24T16:23:44.377" v="97"/>
        <pc:sldMkLst>
          <pc:docMk/>
          <pc:sldMk cId="1421784610" sldId="268"/>
        </pc:sldMkLst>
      </pc:sldChg>
      <pc:sldChg chg="add replId">
        <pc:chgData name="Julia Kasmire" userId="S::julia.kasmire@manchester.ac.uk::d623be19-69c6-4d1b-89e7-ecc750d13e6c" providerId="AD" clId="Web-{C90AD8BA-3741-1349-052D-EB9D6A53DE6B}" dt="2020-01-24T16:23:45.752" v="98"/>
        <pc:sldMkLst>
          <pc:docMk/>
          <pc:sldMk cId="2861174935" sldId="269"/>
        </pc:sldMkLst>
      </pc:sldChg>
      <pc:sldChg chg="add replId">
        <pc:chgData name="Julia Kasmire" userId="S::julia.kasmire@manchester.ac.uk::d623be19-69c6-4d1b-89e7-ecc750d13e6c" providerId="AD" clId="Web-{C90AD8BA-3741-1349-052D-EB9D6A53DE6B}" dt="2020-01-24T16:23:45.877" v="99"/>
        <pc:sldMkLst>
          <pc:docMk/>
          <pc:sldMk cId="865839284" sldId="270"/>
        </pc:sldMkLst>
      </pc:sldChg>
      <pc:sldMasterChg chg="add addSldLayout">
        <pc:chgData name="Julia Kasmire" userId="S::julia.kasmire@manchester.ac.uk::d623be19-69c6-4d1b-89e7-ecc750d13e6c" providerId="AD" clId="Web-{C90AD8BA-3741-1349-052D-EB9D6A53DE6B}" dt="2020-01-24T16:15:08.696" v="0"/>
        <pc:sldMasterMkLst>
          <pc:docMk/>
          <pc:sldMasterMk cId="282512926" sldId="2147483674"/>
        </pc:sldMasterMkLst>
        <pc:sldLayoutChg chg="add">
          <pc:chgData name="Julia Kasmire" userId="S::julia.kasmire@manchester.ac.uk::d623be19-69c6-4d1b-89e7-ecc750d13e6c" providerId="AD" clId="Web-{C90AD8BA-3741-1349-052D-EB9D6A53DE6B}" dt="2020-01-24T16:15:08.696" v="0"/>
          <pc:sldLayoutMkLst>
            <pc:docMk/>
            <pc:sldMasterMk cId="282512926" sldId="2147483674"/>
            <pc:sldLayoutMk cId="1749587117" sldId="2147483675"/>
          </pc:sldLayoutMkLst>
        </pc:sldLayoutChg>
        <pc:sldLayoutChg chg="add">
          <pc:chgData name="Julia Kasmire" userId="S::julia.kasmire@manchester.ac.uk::d623be19-69c6-4d1b-89e7-ecc750d13e6c" providerId="AD" clId="Web-{C90AD8BA-3741-1349-052D-EB9D6A53DE6B}" dt="2020-01-24T16:15:08.696" v="0"/>
          <pc:sldLayoutMkLst>
            <pc:docMk/>
            <pc:sldMasterMk cId="282512926" sldId="2147483674"/>
            <pc:sldLayoutMk cId="3709812361" sldId="2147483676"/>
          </pc:sldLayoutMkLst>
        </pc:sldLayoutChg>
        <pc:sldLayoutChg chg="add">
          <pc:chgData name="Julia Kasmire" userId="S::julia.kasmire@manchester.ac.uk::d623be19-69c6-4d1b-89e7-ecc750d13e6c" providerId="AD" clId="Web-{C90AD8BA-3741-1349-052D-EB9D6A53DE6B}" dt="2020-01-24T16:15:08.696" v="0"/>
          <pc:sldLayoutMkLst>
            <pc:docMk/>
            <pc:sldMasterMk cId="282512926" sldId="2147483674"/>
            <pc:sldLayoutMk cId="4043618043" sldId="2147483677"/>
          </pc:sldLayoutMkLst>
        </pc:sldLayoutChg>
        <pc:sldLayoutChg chg="add">
          <pc:chgData name="Julia Kasmire" userId="S::julia.kasmire@manchester.ac.uk::d623be19-69c6-4d1b-89e7-ecc750d13e6c" providerId="AD" clId="Web-{C90AD8BA-3741-1349-052D-EB9D6A53DE6B}" dt="2020-01-24T16:15:08.696" v="0"/>
          <pc:sldLayoutMkLst>
            <pc:docMk/>
            <pc:sldMasterMk cId="282512926" sldId="2147483674"/>
            <pc:sldLayoutMk cId="455276654" sldId="2147483678"/>
          </pc:sldLayoutMkLst>
        </pc:sldLayoutChg>
      </pc:sldMasterChg>
    </pc:docChg>
  </pc:docChgLst>
  <pc:docChgLst>
    <pc:chgData name="Julia Kasmire" userId="S::julia.kasmire@manchester.ac.uk::d623be19-69c6-4d1b-89e7-ecc750d13e6c" providerId="AD" clId="Web-{073A7731-0AA3-8673-3383-3E3E3F8E1DD4}"/>
    <pc:docChg chg="addSld delSld modSld sldOrd">
      <pc:chgData name="Julia Kasmire" userId="S::julia.kasmire@manchester.ac.uk::d623be19-69c6-4d1b-89e7-ecc750d13e6c" providerId="AD" clId="Web-{073A7731-0AA3-8673-3383-3E3E3F8E1DD4}" dt="2020-01-28T12:20:33.639" v="638"/>
      <pc:docMkLst>
        <pc:docMk/>
      </pc:docMkLst>
      <pc:sldChg chg="modSp">
        <pc:chgData name="Julia Kasmire" userId="S::julia.kasmire@manchester.ac.uk::d623be19-69c6-4d1b-89e7-ecc750d13e6c" providerId="AD" clId="Web-{073A7731-0AA3-8673-3383-3E3E3F8E1DD4}" dt="2020-01-28T10:07:38.303" v="2" actId="20577"/>
        <pc:sldMkLst>
          <pc:docMk/>
          <pc:sldMk cId="1544545338" sldId="260"/>
        </pc:sldMkLst>
        <pc:spChg chg="mod">
          <ac:chgData name="Julia Kasmire" userId="S::julia.kasmire@manchester.ac.uk::d623be19-69c6-4d1b-89e7-ecc750d13e6c" providerId="AD" clId="Web-{073A7731-0AA3-8673-3383-3E3E3F8E1DD4}" dt="2020-01-28T10:07:38.303" v="2" actId="20577"/>
          <ac:spMkLst>
            <pc:docMk/>
            <pc:sldMk cId="1544545338" sldId="260"/>
            <ac:spMk id="4" creationId="{00000000-0000-0000-0000-000000000000}"/>
          </ac:spMkLst>
        </pc:spChg>
      </pc:sldChg>
      <pc:sldChg chg="del">
        <pc:chgData name="Julia Kasmire" userId="S::julia.kasmire@manchester.ac.uk::d623be19-69c6-4d1b-89e7-ecc750d13e6c" providerId="AD" clId="Web-{073A7731-0AA3-8673-3383-3E3E3F8E1DD4}" dt="2020-01-28T10:12:40.366" v="38"/>
        <pc:sldMkLst>
          <pc:docMk/>
          <pc:sldMk cId="1421784610" sldId="268"/>
        </pc:sldMkLst>
      </pc:sldChg>
      <pc:sldChg chg="del">
        <pc:chgData name="Julia Kasmire" userId="S::julia.kasmire@manchester.ac.uk::d623be19-69c6-4d1b-89e7-ecc750d13e6c" providerId="AD" clId="Web-{073A7731-0AA3-8673-3383-3E3E3F8E1DD4}" dt="2020-01-28T10:13:41.194" v="134"/>
        <pc:sldMkLst>
          <pc:docMk/>
          <pc:sldMk cId="2861174935" sldId="269"/>
        </pc:sldMkLst>
      </pc:sldChg>
      <pc:sldChg chg="del">
        <pc:chgData name="Julia Kasmire" userId="S::julia.kasmire@manchester.ac.uk::d623be19-69c6-4d1b-89e7-ecc750d13e6c" providerId="AD" clId="Web-{073A7731-0AA3-8673-3383-3E3E3F8E1DD4}" dt="2020-01-28T10:13:42.850" v="135"/>
        <pc:sldMkLst>
          <pc:docMk/>
          <pc:sldMk cId="865839284" sldId="270"/>
        </pc:sldMkLst>
      </pc:sldChg>
      <pc:sldChg chg="addSp delSp modSp add replId">
        <pc:chgData name="Julia Kasmire" userId="S::julia.kasmire@manchester.ac.uk::d623be19-69c6-4d1b-89e7-ecc750d13e6c" providerId="AD" clId="Web-{073A7731-0AA3-8673-3383-3E3E3F8E1DD4}" dt="2020-01-28T10:17:00.991" v="203" actId="20577"/>
        <pc:sldMkLst>
          <pc:docMk/>
          <pc:sldMk cId="1608952424" sldId="271"/>
        </pc:sldMkLst>
        <pc:spChg chg="add mod">
          <ac:chgData name="Julia Kasmire" userId="S::julia.kasmire@manchester.ac.uk::d623be19-69c6-4d1b-89e7-ecc750d13e6c" providerId="AD" clId="Web-{073A7731-0AA3-8673-3383-3E3E3F8E1DD4}" dt="2020-01-28T10:16:02.631" v="157" actId="1076"/>
          <ac:spMkLst>
            <pc:docMk/>
            <pc:sldMk cId="1608952424" sldId="271"/>
            <ac:spMk id="4" creationId="{36E4F504-00B8-4155-9E43-F608399C7871}"/>
          </ac:spMkLst>
        </pc:spChg>
        <pc:spChg chg="add mod">
          <ac:chgData name="Julia Kasmire" userId="S::julia.kasmire@manchester.ac.uk::d623be19-69c6-4d1b-89e7-ecc750d13e6c" providerId="AD" clId="Web-{073A7731-0AA3-8673-3383-3E3E3F8E1DD4}" dt="2020-01-28T10:15:50.772" v="153" actId="1076"/>
          <ac:spMkLst>
            <pc:docMk/>
            <pc:sldMk cId="1608952424" sldId="271"/>
            <ac:spMk id="7" creationId="{D5593C86-A19E-4964-AC28-532F0CA72C31}"/>
          </ac:spMkLst>
        </pc:spChg>
        <pc:spChg chg="mod">
          <ac:chgData name="Julia Kasmire" userId="S::julia.kasmire@manchester.ac.uk::d623be19-69c6-4d1b-89e7-ecc750d13e6c" providerId="AD" clId="Web-{073A7731-0AA3-8673-3383-3E3E3F8E1DD4}" dt="2020-01-28T10:17:00.991" v="203" actId="20577"/>
          <ac:spMkLst>
            <pc:docMk/>
            <pc:sldMk cId="1608952424" sldId="271"/>
            <ac:spMk id="8" creationId="{00000000-0000-0000-0000-000000000000}"/>
          </ac:spMkLst>
        </pc:spChg>
        <pc:spChg chg="del mod">
          <ac:chgData name="Julia Kasmire" userId="S::julia.kasmire@manchester.ac.uk::d623be19-69c6-4d1b-89e7-ecc750d13e6c" providerId="AD" clId="Web-{073A7731-0AA3-8673-3383-3E3E3F8E1DD4}" dt="2020-01-28T10:14:08.944" v="136"/>
          <ac:spMkLst>
            <pc:docMk/>
            <pc:sldMk cId="1608952424" sldId="271"/>
            <ac:spMk id="9" creationId="{00000000-0000-0000-0000-000000000000}"/>
          </ac:spMkLst>
        </pc:spChg>
        <pc:picChg chg="add mod ord modCrop">
          <ac:chgData name="Julia Kasmire" userId="S::julia.kasmire@manchester.ac.uk::d623be19-69c6-4d1b-89e7-ecc750d13e6c" providerId="AD" clId="Web-{073A7731-0AA3-8673-3383-3E3E3F8E1DD4}" dt="2020-01-28T10:16:23.147" v="160" actId="1076"/>
          <ac:picMkLst>
            <pc:docMk/>
            <pc:sldMk cId="1608952424" sldId="271"/>
            <ac:picMk id="2" creationId="{6F52088B-0466-4BCA-B366-8E035F90D614}"/>
          </ac:picMkLst>
        </pc:picChg>
      </pc:sldChg>
      <pc:sldChg chg="addSp delSp modSp add replId">
        <pc:chgData name="Julia Kasmire" userId="S::julia.kasmire@manchester.ac.uk::d623be19-69c6-4d1b-89e7-ecc750d13e6c" providerId="AD" clId="Web-{073A7731-0AA3-8673-3383-3E3E3F8E1DD4}" dt="2020-01-28T12:04:28.169" v="501" actId="20577"/>
        <pc:sldMkLst>
          <pc:docMk/>
          <pc:sldMk cId="734609746" sldId="272"/>
        </pc:sldMkLst>
        <pc:spChg chg="add mod">
          <ac:chgData name="Julia Kasmire" userId="S::julia.kasmire@manchester.ac.uk::d623be19-69c6-4d1b-89e7-ecc750d13e6c" providerId="AD" clId="Web-{073A7731-0AA3-8673-3383-3E3E3F8E1DD4}" dt="2020-01-28T12:01:00.903" v="476" actId="14100"/>
          <ac:spMkLst>
            <pc:docMk/>
            <pc:sldMk cId="734609746" sldId="272"/>
            <ac:spMk id="4" creationId="{8569DDAC-77D4-489F-98AB-E2FFB9026A5E}"/>
          </ac:spMkLst>
        </pc:spChg>
        <pc:spChg chg="mod">
          <ac:chgData name="Julia Kasmire" userId="S::julia.kasmire@manchester.ac.uk::d623be19-69c6-4d1b-89e7-ecc750d13e6c" providerId="AD" clId="Web-{073A7731-0AA3-8673-3383-3E3E3F8E1DD4}" dt="2020-01-28T12:04:28.169" v="501" actId="20577"/>
          <ac:spMkLst>
            <pc:docMk/>
            <pc:sldMk cId="734609746" sldId="272"/>
            <ac:spMk id="8" creationId="{00000000-0000-0000-0000-000000000000}"/>
          </ac:spMkLst>
        </pc:spChg>
        <pc:spChg chg="del mod">
          <ac:chgData name="Julia Kasmire" userId="S::julia.kasmire@manchester.ac.uk::d623be19-69c6-4d1b-89e7-ecc750d13e6c" providerId="AD" clId="Web-{073A7731-0AA3-8673-3383-3E3E3F8E1DD4}" dt="2020-01-28T12:00:08.403" v="468"/>
          <ac:spMkLst>
            <pc:docMk/>
            <pc:sldMk cId="734609746" sldId="272"/>
            <ac:spMk id="9" creationId="{00000000-0000-0000-0000-000000000000}"/>
          </ac:spMkLst>
        </pc:spChg>
        <pc:spChg chg="add mod">
          <ac:chgData name="Julia Kasmire" userId="S::julia.kasmire@manchester.ac.uk::d623be19-69c6-4d1b-89e7-ecc750d13e6c" providerId="AD" clId="Web-{073A7731-0AA3-8673-3383-3E3E3F8E1DD4}" dt="2020-01-28T12:01:10.341" v="479" actId="1076"/>
          <ac:spMkLst>
            <pc:docMk/>
            <pc:sldMk cId="734609746" sldId="272"/>
            <ac:spMk id="10" creationId="{64360950-E2D2-495B-B9BB-0DB32F61674F}"/>
          </ac:spMkLst>
        </pc:spChg>
        <pc:spChg chg="add mod">
          <ac:chgData name="Julia Kasmire" userId="S::julia.kasmire@manchester.ac.uk::d623be19-69c6-4d1b-89e7-ecc750d13e6c" providerId="AD" clId="Web-{073A7731-0AA3-8673-3383-3E3E3F8E1DD4}" dt="2020-01-28T12:01:54.029" v="484" actId="1076"/>
          <ac:spMkLst>
            <pc:docMk/>
            <pc:sldMk cId="734609746" sldId="272"/>
            <ac:spMk id="11" creationId="{8B032CE8-0E03-44C5-A081-DFE6A8751A8F}"/>
          </ac:spMkLst>
        </pc:spChg>
        <pc:spChg chg="add mod">
          <ac:chgData name="Julia Kasmire" userId="S::julia.kasmire@manchester.ac.uk::d623be19-69c6-4d1b-89e7-ecc750d13e6c" providerId="AD" clId="Web-{073A7731-0AA3-8673-3383-3E3E3F8E1DD4}" dt="2020-01-28T12:02:11.732" v="488" actId="14100"/>
          <ac:spMkLst>
            <pc:docMk/>
            <pc:sldMk cId="734609746" sldId="272"/>
            <ac:spMk id="12" creationId="{57B5417E-D403-40AC-A958-E0B3069A8D8A}"/>
          </ac:spMkLst>
        </pc:spChg>
        <pc:picChg chg="add mod ord modCrop">
          <ac:chgData name="Julia Kasmire" userId="S::julia.kasmire@manchester.ac.uk::d623be19-69c6-4d1b-89e7-ecc750d13e6c" providerId="AD" clId="Web-{073A7731-0AA3-8673-3383-3E3E3F8E1DD4}" dt="2020-01-28T12:00:35.966" v="471" actId="14100"/>
          <ac:picMkLst>
            <pc:docMk/>
            <pc:sldMk cId="734609746" sldId="272"/>
            <ac:picMk id="2" creationId="{16B33692-3209-43A1-B11F-56C34CDC9BD0}"/>
          </ac:picMkLst>
        </pc:picChg>
      </pc:sldChg>
      <pc:sldChg chg="modSp add replId">
        <pc:chgData name="Julia Kasmire" userId="S::julia.kasmire@manchester.ac.uk::d623be19-69c6-4d1b-89e7-ecc750d13e6c" providerId="AD" clId="Web-{073A7731-0AA3-8673-3383-3E3E3F8E1DD4}" dt="2020-01-28T10:12:57.835" v="72" actId="20577"/>
        <pc:sldMkLst>
          <pc:docMk/>
          <pc:sldMk cId="1397792131" sldId="273"/>
        </pc:sldMkLst>
        <pc:spChg chg="mod">
          <ac:chgData name="Julia Kasmire" userId="S::julia.kasmire@manchester.ac.uk::d623be19-69c6-4d1b-89e7-ecc750d13e6c" providerId="AD" clId="Web-{073A7731-0AA3-8673-3383-3E3E3F8E1DD4}" dt="2020-01-28T10:12:57.835" v="72" actId="20577"/>
          <ac:spMkLst>
            <pc:docMk/>
            <pc:sldMk cId="1397792131" sldId="273"/>
            <ac:spMk id="8" creationId="{00000000-0000-0000-0000-000000000000}"/>
          </ac:spMkLst>
        </pc:spChg>
      </pc:sldChg>
      <pc:sldChg chg="modSp add replId">
        <pc:chgData name="Julia Kasmire" userId="S::julia.kasmire@manchester.ac.uk::d623be19-69c6-4d1b-89e7-ecc750d13e6c" providerId="AD" clId="Web-{073A7731-0AA3-8673-3383-3E3E3F8E1DD4}" dt="2020-01-28T10:13:27.756" v="127" actId="20577"/>
        <pc:sldMkLst>
          <pc:docMk/>
          <pc:sldMk cId="730519911" sldId="274"/>
        </pc:sldMkLst>
        <pc:spChg chg="mod">
          <ac:chgData name="Julia Kasmire" userId="S::julia.kasmire@manchester.ac.uk::d623be19-69c6-4d1b-89e7-ecc750d13e6c" providerId="AD" clId="Web-{073A7731-0AA3-8673-3383-3E3E3F8E1DD4}" dt="2020-01-28T10:13:27.756" v="127" actId="20577"/>
          <ac:spMkLst>
            <pc:docMk/>
            <pc:sldMk cId="730519911" sldId="274"/>
            <ac:spMk id="8" creationId="{00000000-0000-0000-0000-000000000000}"/>
          </ac:spMkLst>
        </pc:spChg>
      </pc:sldChg>
      <pc:sldChg chg="modSp add replId">
        <pc:chgData name="Julia Kasmire" userId="S::julia.kasmire@manchester.ac.uk::d623be19-69c6-4d1b-89e7-ecc750d13e6c" providerId="AD" clId="Web-{073A7731-0AA3-8673-3383-3E3E3F8E1DD4}" dt="2020-01-28T10:13:37.741" v="131" actId="20577"/>
        <pc:sldMkLst>
          <pc:docMk/>
          <pc:sldMk cId="2273775" sldId="275"/>
        </pc:sldMkLst>
        <pc:spChg chg="mod">
          <ac:chgData name="Julia Kasmire" userId="S::julia.kasmire@manchester.ac.uk::d623be19-69c6-4d1b-89e7-ecc750d13e6c" providerId="AD" clId="Web-{073A7731-0AA3-8673-3383-3E3E3F8E1DD4}" dt="2020-01-28T10:13:37.741" v="131" actId="20577"/>
          <ac:spMkLst>
            <pc:docMk/>
            <pc:sldMk cId="2273775" sldId="275"/>
            <ac:spMk id="8" creationId="{00000000-0000-0000-0000-000000000000}"/>
          </ac:spMkLst>
        </pc:spChg>
      </pc:sldChg>
      <pc:sldChg chg="addSp delSp modSp add replId">
        <pc:chgData name="Julia Kasmire" userId="S::julia.kasmire@manchester.ac.uk::d623be19-69c6-4d1b-89e7-ecc750d13e6c" providerId="AD" clId="Web-{073A7731-0AA3-8673-3383-3E3E3F8E1DD4}" dt="2020-01-28T10:22:01.428" v="398" actId="20577"/>
        <pc:sldMkLst>
          <pc:docMk/>
          <pc:sldMk cId="2101839235" sldId="276"/>
        </pc:sldMkLst>
        <pc:spChg chg="del mod">
          <ac:chgData name="Julia Kasmire" userId="S::julia.kasmire@manchester.ac.uk::d623be19-69c6-4d1b-89e7-ecc750d13e6c" providerId="AD" clId="Web-{073A7731-0AA3-8673-3383-3E3E3F8E1DD4}" dt="2020-01-28T10:17:43.491" v="210"/>
          <ac:spMkLst>
            <pc:docMk/>
            <pc:sldMk cId="2101839235" sldId="276"/>
            <ac:spMk id="4" creationId="{36E4F504-00B8-4155-9E43-F608399C7871}"/>
          </ac:spMkLst>
        </pc:spChg>
        <pc:spChg chg="add del mod">
          <ac:chgData name="Julia Kasmire" userId="S::julia.kasmire@manchester.ac.uk::d623be19-69c6-4d1b-89e7-ecc750d13e6c" providerId="AD" clId="Web-{073A7731-0AA3-8673-3383-3E3E3F8E1DD4}" dt="2020-01-28T10:17:22.413" v="207"/>
          <ac:spMkLst>
            <pc:docMk/>
            <pc:sldMk cId="2101839235" sldId="276"/>
            <ac:spMk id="5" creationId="{5BDEE07C-56E6-4B9D-8056-E67549708FB2}"/>
          </ac:spMkLst>
        </pc:spChg>
        <pc:spChg chg="del">
          <ac:chgData name="Julia Kasmire" userId="S::julia.kasmire@manchester.ac.uk::d623be19-69c6-4d1b-89e7-ecc750d13e6c" providerId="AD" clId="Web-{073A7731-0AA3-8673-3383-3E3E3F8E1DD4}" dt="2020-01-28T10:19:23.897" v="231"/>
          <ac:spMkLst>
            <pc:docMk/>
            <pc:sldMk cId="2101839235" sldId="276"/>
            <ac:spMk id="7" creationId="{D5593C86-A19E-4964-AC28-532F0CA72C31}"/>
          </ac:spMkLst>
        </pc:spChg>
        <pc:spChg chg="mod">
          <ac:chgData name="Julia Kasmire" userId="S::julia.kasmire@manchester.ac.uk::d623be19-69c6-4d1b-89e7-ecc750d13e6c" providerId="AD" clId="Web-{073A7731-0AA3-8673-3383-3E3E3F8E1DD4}" dt="2020-01-28T10:22:01.428" v="398" actId="20577"/>
          <ac:spMkLst>
            <pc:docMk/>
            <pc:sldMk cId="2101839235" sldId="276"/>
            <ac:spMk id="8" creationId="{00000000-0000-0000-0000-000000000000}"/>
          </ac:spMkLst>
        </pc:spChg>
        <pc:spChg chg="add mod">
          <ac:chgData name="Julia Kasmire" userId="S::julia.kasmire@manchester.ac.uk::d623be19-69c6-4d1b-89e7-ecc750d13e6c" providerId="AD" clId="Web-{073A7731-0AA3-8673-3383-3E3E3F8E1DD4}" dt="2020-01-28T10:19:01.085" v="226" actId="1076"/>
          <ac:spMkLst>
            <pc:docMk/>
            <pc:sldMk cId="2101839235" sldId="276"/>
            <ac:spMk id="10" creationId="{0AA14B39-860A-4653-B1E2-81BBDF09CC0A}"/>
          </ac:spMkLst>
        </pc:spChg>
        <pc:spChg chg="add mod">
          <ac:chgData name="Julia Kasmire" userId="S::julia.kasmire@manchester.ac.uk::d623be19-69c6-4d1b-89e7-ecc750d13e6c" providerId="AD" clId="Web-{073A7731-0AA3-8673-3383-3E3E3F8E1DD4}" dt="2020-01-28T10:19:09.506" v="228" actId="14100"/>
          <ac:spMkLst>
            <pc:docMk/>
            <pc:sldMk cId="2101839235" sldId="276"/>
            <ac:spMk id="11" creationId="{5DD630C9-9955-468B-B430-44FEA8D132ED}"/>
          </ac:spMkLst>
        </pc:spChg>
        <pc:spChg chg="add mod">
          <ac:chgData name="Julia Kasmire" userId="S::julia.kasmire@manchester.ac.uk::d623be19-69c6-4d1b-89e7-ecc750d13e6c" providerId="AD" clId="Web-{073A7731-0AA3-8673-3383-3E3E3F8E1DD4}" dt="2020-01-28T10:19:19.960" v="230" actId="14100"/>
          <ac:spMkLst>
            <pc:docMk/>
            <pc:sldMk cId="2101839235" sldId="276"/>
            <ac:spMk id="12" creationId="{C318759E-B28D-4916-858E-EE56DE1B0EC8}"/>
          </ac:spMkLst>
        </pc:spChg>
        <pc:spChg chg="add mod">
          <ac:chgData name="Julia Kasmire" userId="S::julia.kasmire@manchester.ac.uk::d623be19-69c6-4d1b-89e7-ecc750d13e6c" providerId="AD" clId="Web-{073A7731-0AA3-8673-3383-3E3E3F8E1DD4}" dt="2020-01-28T10:19:33.506" v="235" actId="14100"/>
          <ac:spMkLst>
            <pc:docMk/>
            <pc:sldMk cId="2101839235" sldId="276"/>
            <ac:spMk id="13" creationId="{CE0EEFF3-CF1E-405B-A367-7B8571D61C7A}"/>
          </ac:spMkLst>
        </pc:spChg>
        <pc:spChg chg="add del">
          <ac:chgData name="Julia Kasmire" userId="S::julia.kasmire@manchester.ac.uk::d623be19-69c6-4d1b-89e7-ecc750d13e6c" providerId="AD" clId="Web-{073A7731-0AA3-8673-3383-3E3E3F8E1DD4}" dt="2020-01-28T10:19:43.444" v="237"/>
          <ac:spMkLst>
            <pc:docMk/>
            <pc:sldMk cId="2101839235" sldId="276"/>
            <ac:spMk id="14" creationId="{B6332AFB-7F92-41A8-86D3-739B63582FCC}"/>
          </ac:spMkLst>
        </pc:spChg>
        <pc:picChg chg="del">
          <ac:chgData name="Julia Kasmire" userId="S::julia.kasmire@manchester.ac.uk::d623be19-69c6-4d1b-89e7-ecc750d13e6c" providerId="AD" clId="Web-{073A7731-0AA3-8673-3383-3E3E3F8E1DD4}" dt="2020-01-28T10:17:06.335" v="206"/>
          <ac:picMkLst>
            <pc:docMk/>
            <pc:sldMk cId="2101839235" sldId="276"/>
            <ac:picMk id="2" creationId="{6F52088B-0466-4BCA-B366-8E035F90D614}"/>
          </ac:picMkLst>
        </pc:picChg>
        <pc:picChg chg="add mod ord">
          <ac:chgData name="Julia Kasmire" userId="S::julia.kasmire@manchester.ac.uk::d623be19-69c6-4d1b-89e7-ecc750d13e6c" providerId="AD" clId="Web-{073A7731-0AA3-8673-3383-3E3E3F8E1DD4}" dt="2020-01-28T10:18:49.725" v="223" actId="1076"/>
          <ac:picMkLst>
            <pc:docMk/>
            <pc:sldMk cId="2101839235" sldId="276"/>
            <ac:picMk id="6" creationId="{D10AEC42-278E-4761-8219-F4CBFE4C9021}"/>
          </ac:picMkLst>
        </pc:picChg>
      </pc:sldChg>
      <pc:sldChg chg="addSp delSp modSp add ord replId">
        <pc:chgData name="Julia Kasmire" userId="S::julia.kasmire@manchester.ac.uk::d623be19-69c6-4d1b-89e7-ecc750d13e6c" providerId="AD" clId="Web-{073A7731-0AA3-8673-3383-3E3E3F8E1DD4}" dt="2020-01-28T10:55:21.360" v="462" actId="20577"/>
        <pc:sldMkLst>
          <pc:docMk/>
          <pc:sldMk cId="4120902438" sldId="277"/>
        </pc:sldMkLst>
        <pc:spChg chg="mod">
          <ac:chgData name="Julia Kasmire" userId="S::julia.kasmire@manchester.ac.uk::d623be19-69c6-4d1b-89e7-ecc750d13e6c" providerId="AD" clId="Web-{073A7731-0AA3-8673-3383-3E3E3F8E1DD4}" dt="2020-01-28T10:54:12.891" v="445" actId="1076"/>
          <ac:spMkLst>
            <pc:docMk/>
            <pc:sldMk cId="4120902438" sldId="277"/>
            <ac:spMk id="7" creationId="{D5593C86-A19E-4964-AC28-532F0CA72C31}"/>
          </ac:spMkLst>
        </pc:spChg>
        <pc:spChg chg="mod">
          <ac:chgData name="Julia Kasmire" userId="S::julia.kasmire@manchester.ac.uk::d623be19-69c6-4d1b-89e7-ecc750d13e6c" providerId="AD" clId="Web-{073A7731-0AA3-8673-3383-3E3E3F8E1DD4}" dt="2020-01-28T10:55:21.360" v="462" actId="20577"/>
          <ac:spMkLst>
            <pc:docMk/>
            <pc:sldMk cId="4120902438" sldId="277"/>
            <ac:spMk id="8" creationId="{00000000-0000-0000-0000-000000000000}"/>
          </ac:spMkLst>
        </pc:spChg>
        <pc:spChg chg="add mod">
          <ac:chgData name="Julia Kasmire" userId="S::julia.kasmire@manchester.ac.uk::d623be19-69c6-4d1b-89e7-ecc750d13e6c" providerId="AD" clId="Web-{073A7731-0AA3-8673-3383-3E3E3F8E1DD4}" dt="2020-01-28T10:54:45.297" v="451" actId="14100"/>
          <ac:spMkLst>
            <pc:docMk/>
            <pc:sldMk cId="4120902438" sldId="277"/>
            <ac:spMk id="10" creationId="{CA6B2D25-35C1-468C-9FE0-1559590EA3AE}"/>
          </ac:spMkLst>
        </pc:spChg>
        <pc:picChg chg="mod">
          <ac:chgData name="Julia Kasmire" userId="S::julia.kasmire@manchester.ac.uk::d623be19-69c6-4d1b-89e7-ecc750d13e6c" providerId="AD" clId="Web-{073A7731-0AA3-8673-3383-3E3E3F8E1DD4}" dt="2020-01-28T10:54:24.704" v="447" actId="1076"/>
          <ac:picMkLst>
            <pc:docMk/>
            <pc:sldMk cId="4120902438" sldId="277"/>
            <ac:picMk id="2" creationId="{6F52088B-0466-4BCA-B366-8E035F90D614}"/>
          </ac:picMkLst>
        </pc:picChg>
        <pc:picChg chg="add del mod">
          <ac:chgData name="Julia Kasmire" userId="S::julia.kasmire@manchester.ac.uk::d623be19-69c6-4d1b-89e7-ecc750d13e6c" providerId="AD" clId="Web-{073A7731-0AA3-8673-3383-3E3E3F8E1DD4}" dt="2020-01-28T10:53:50.079" v="440"/>
          <ac:picMkLst>
            <pc:docMk/>
            <pc:sldMk cId="4120902438" sldId="277"/>
            <ac:picMk id="3" creationId="{16A130E7-3440-4CE4-92CF-99966DF7B2B4}"/>
          </ac:picMkLst>
        </pc:picChg>
        <pc:picChg chg="add ord">
          <ac:chgData name="Julia Kasmire" userId="S::julia.kasmire@manchester.ac.uk::d623be19-69c6-4d1b-89e7-ecc750d13e6c" providerId="AD" clId="Web-{073A7731-0AA3-8673-3383-3E3E3F8E1DD4}" dt="2020-01-28T10:54:04.876" v="444"/>
          <ac:picMkLst>
            <pc:docMk/>
            <pc:sldMk cId="4120902438" sldId="277"/>
            <ac:picMk id="6" creationId="{22D430BC-C8CF-47CA-B549-E57A0183104D}"/>
          </ac:picMkLst>
        </pc:picChg>
      </pc:sldChg>
      <pc:sldChg chg="addSp delSp modSp add replId addAnim modAnim">
        <pc:chgData name="Julia Kasmire" userId="S::julia.kasmire@manchester.ac.uk::d623be19-69c6-4d1b-89e7-ecc750d13e6c" providerId="AD" clId="Web-{073A7731-0AA3-8673-3383-3E3E3F8E1DD4}" dt="2020-01-28T12:20:33.639" v="638"/>
        <pc:sldMkLst>
          <pc:docMk/>
          <pc:sldMk cId="3764327909" sldId="278"/>
        </pc:sldMkLst>
        <pc:spChg chg="del mod">
          <ac:chgData name="Julia Kasmire" userId="S::julia.kasmire@manchester.ac.uk::d623be19-69c6-4d1b-89e7-ecc750d13e6c" providerId="AD" clId="Web-{073A7731-0AA3-8673-3383-3E3E3F8E1DD4}" dt="2020-01-28T12:10:13.888" v="557"/>
          <ac:spMkLst>
            <pc:docMk/>
            <pc:sldMk cId="3764327909" sldId="278"/>
            <ac:spMk id="4" creationId="{8569DDAC-77D4-489F-98AB-E2FFB9026A5E}"/>
          </ac:spMkLst>
        </pc:spChg>
        <pc:spChg chg="add del mod">
          <ac:chgData name="Julia Kasmire" userId="S::julia.kasmire@manchester.ac.uk::d623be19-69c6-4d1b-89e7-ecc750d13e6c" providerId="AD" clId="Web-{073A7731-0AA3-8673-3383-3E3E3F8E1DD4}" dt="2020-01-28T12:07:21.904" v="531"/>
          <ac:spMkLst>
            <pc:docMk/>
            <pc:sldMk cId="3764327909" sldId="278"/>
            <ac:spMk id="5" creationId="{52DB51ED-3A6A-474A-A026-97ED7753AEB0}"/>
          </ac:spMkLst>
        </pc:spChg>
        <pc:spChg chg="mod">
          <ac:chgData name="Julia Kasmire" userId="S::julia.kasmire@manchester.ac.uk::d623be19-69c6-4d1b-89e7-ecc750d13e6c" providerId="AD" clId="Web-{073A7731-0AA3-8673-3383-3E3E3F8E1DD4}" dt="2020-01-28T12:12:42.654" v="592" actId="20577"/>
          <ac:spMkLst>
            <pc:docMk/>
            <pc:sldMk cId="3764327909" sldId="278"/>
            <ac:spMk id="8" creationId="{00000000-0000-0000-0000-000000000000}"/>
          </ac:spMkLst>
        </pc:spChg>
        <pc:spChg chg="add mod">
          <ac:chgData name="Julia Kasmire" userId="S::julia.kasmire@manchester.ac.uk::d623be19-69c6-4d1b-89e7-ecc750d13e6c" providerId="AD" clId="Web-{073A7731-0AA3-8673-3383-3E3E3F8E1DD4}" dt="2020-01-28T12:11:38.092" v="570" actId="1076"/>
          <ac:spMkLst>
            <pc:docMk/>
            <pc:sldMk cId="3764327909" sldId="278"/>
            <ac:spMk id="9" creationId="{29BE3EC5-A6DC-4F24-AFA3-144011D14941}"/>
          </ac:spMkLst>
        </pc:spChg>
        <pc:spChg chg="del mod">
          <ac:chgData name="Julia Kasmire" userId="S::julia.kasmire@manchester.ac.uk::d623be19-69c6-4d1b-89e7-ecc750d13e6c" providerId="AD" clId="Web-{073A7731-0AA3-8673-3383-3E3E3F8E1DD4}" dt="2020-01-28T12:10:15.388" v="558"/>
          <ac:spMkLst>
            <pc:docMk/>
            <pc:sldMk cId="3764327909" sldId="278"/>
            <ac:spMk id="10" creationId="{64360950-E2D2-495B-B9BB-0DB32F61674F}"/>
          </ac:spMkLst>
        </pc:spChg>
        <pc:spChg chg="del mod">
          <ac:chgData name="Julia Kasmire" userId="S::julia.kasmire@manchester.ac.uk::d623be19-69c6-4d1b-89e7-ecc750d13e6c" providerId="AD" clId="Web-{073A7731-0AA3-8673-3383-3E3E3F8E1DD4}" dt="2020-01-28T12:10:17.545" v="559"/>
          <ac:spMkLst>
            <pc:docMk/>
            <pc:sldMk cId="3764327909" sldId="278"/>
            <ac:spMk id="11" creationId="{8B032CE8-0E03-44C5-A081-DFE6A8751A8F}"/>
          </ac:spMkLst>
        </pc:spChg>
        <pc:spChg chg="del mod">
          <ac:chgData name="Julia Kasmire" userId="S::julia.kasmire@manchester.ac.uk::d623be19-69c6-4d1b-89e7-ecc750d13e6c" providerId="AD" clId="Web-{073A7731-0AA3-8673-3383-3E3E3F8E1DD4}" dt="2020-01-28T12:10:19.904" v="560"/>
          <ac:spMkLst>
            <pc:docMk/>
            <pc:sldMk cId="3764327909" sldId="278"/>
            <ac:spMk id="12" creationId="{57B5417E-D403-40AC-A958-E0B3069A8D8A}"/>
          </ac:spMkLst>
        </pc:spChg>
        <pc:spChg chg="add mod">
          <ac:chgData name="Julia Kasmire" userId="S::julia.kasmire@manchester.ac.uk::d623be19-69c6-4d1b-89e7-ecc750d13e6c" providerId="AD" clId="Web-{073A7731-0AA3-8673-3383-3E3E3F8E1DD4}" dt="2020-01-28T12:12:11.373" v="576" actId="14100"/>
          <ac:spMkLst>
            <pc:docMk/>
            <pc:sldMk cId="3764327909" sldId="278"/>
            <ac:spMk id="14" creationId="{E3FF104C-1F83-4A05-9CAF-113BA050F51F}"/>
          </ac:spMkLst>
        </pc:spChg>
        <pc:picChg chg="del mod modCrop">
          <ac:chgData name="Julia Kasmire" userId="S::julia.kasmire@manchester.ac.uk::d623be19-69c6-4d1b-89e7-ecc750d13e6c" providerId="AD" clId="Web-{073A7731-0AA3-8673-3383-3E3E3F8E1DD4}" dt="2020-01-28T12:07:13.810" v="530"/>
          <ac:picMkLst>
            <pc:docMk/>
            <pc:sldMk cId="3764327909" sldId="278"/>
            <ac:picMk id="2" creationId="{16B33692-3209-43A1-B11F-56C34CDC9BD0}"/>
          </ac:picMkLst>
        </pc:picChg>
        <pc:picChg chg="add mod ord modCrop">
          <ac:chgData name="Julia Kasmire" userId="S::julia.kasmire@manchester.ac.uk::d623be19-69c6-4d1b-89e7-ecc750d13e6c" providerId="AD" clId="Web-{073A7731-0AA3-8673-3383-3E3E3F8E1DD4}" dt="2020-01-28T12:10:54.623" v="566" actId="1076"/>
          <ac:picMkLst>
            <pc:docMk/>
            <pc:sldMk cId="3764327909" sldId="278"/>
            <ac:picMk id="6" creationId="{A4AAA49A-C070-487B-8DEB-DCA830710661}"/>
          </ac:picMkLst>
        </pc:picChg>
      </pc:sldChg>
      <pc:sldChg chg="addSp delSp modSp add replId">
        <pc:chgData name="Julia Kasmire" userId="S::julia.kasmire@manchester.ac.uk::d623be19-69c6-4d1b-89e7-ecc750d13e6c" providerId="AD" clId="Web-{073A7731-0AA3-8673-3383-3E3E3F8E1DD4}" dt="2020-01-28T12:19:59.279" v="636" actId="14100"/>
        <pc:sldMkLst>
          <pc:docMk/>
          <pc:sldMk cId="1979229760" sldId="279"/>
        </pc:sldMkLst>
        <pc:spChg chg="add del mod">
          <ac:chgData name="Julia Kasmire" userId="S::julia.kasmire@manchester.ac.uk::d623be19-69c6-4d1b-89e7-ecc750d13e6c" providerId="AD" clId="Web-{073A7731-0AA3-8673-3383-3E3E3F8E1DD4}" dt="2020-01-28T12:15:13.045" v="601"/>
          <ac:spMkLst>
            <pc:docMk/>
            <pc:sldMk cId="1979229760" sldId="279"/>
            <ac:spMk id="3" creationId="{ECCBAF98-0E1E-4874-84FD-8DEC4DCACE9A}"/>
          </ac:spMkLst>
        </pc:spChg>
        <pc:spChg chg="add del mod">
          <ac:chgData name="Julia Kasmire" userId="S::julia.kasmire@manchester.ac.uk::d623be19-69c6-4d1b-89e7-ecc750d13e6c" providerId="AD" clId="Web-{073A7731-0AA3-8673-3383-3E3E3F8E1DD4}" dt="2020-01-28T12:16:26.373" v="605"/>
          <ac:spMkLst>
            <pc:docMk/>
            <pc:sldMk cId="1979229760" sldId="279"/>
            <ac:spMk id="10" creationId="{F9F0133B-FCF2-43F3-B61B-B0132D591FD6}"/>
          </ac:spMkLst>
        </pc:spChg>
        <pc:spChg chg="add mod">
          <ac:chgData name="Julia Kasmire" userId="S::julia.kasmire@manchester.ac.uk::d623be19-69c6-4d1b-89e7-ecc750d13e6c" providerId="AD" clId="Web-{073A7731-0AA3-8673-3383-3E3E3F8E1DD4}" dt="2020-01-28T12:17:39.685" v="615" actId="14100"/>
          <ac:spMkLst>
            <pc:docMk/>
            <pc:sldMk cId="1979229760" sldId="279"/>
            <ac:spMk id="13" creationId="{9AEA6D00-DB88-4D5E-8DEC-A6BB9DF70338}"/>
          </ac:spMkLst>
        </pc:spChg>
        <pc:spChg chg="add mod">
          <ac:chgData name="Julia Kasmire" userId="S::julia.kasmire@manchester.ac.uk::d623be19-69c6-4d1b-89e7-ecc750d13e6c" providerId="AD" clId="Web-{073A7731-0AA3-8673-3383-3E3E3F8E1DD4}" dt="2020-01-28T12:18:22.748" v="624" actId="1076"/>
          <ac:spMkLst>
            <pc:docMk/>
            <pc:sldMk cId="1979229760" sldId="279"/>
            <ac:spMk id="16" creationId="{75175502-7249-4856-A0AE-6E3F02634F8D}"/>
          </ac:spMkLst>
        </pc:spChg>
        <pc:spChg chg="add mod">
          <ac:chgData name="Julia Kasmire" userId="S::julia.kasmire@manchester.ac.uk::d623be19-69c6-4d1b-89e7-ecc750d13e6c" providerId="AD" clId="Web-{073A7731-0AA3-8673-3383-3E3E3F8E1DD4}" dt="2020-01-28T12:18:57.436" v="629" actId="1076"/>
          <ac:spMkLst>
            <pc:docMk/>
            <pc:sldMk cId="1979229760" sldId="279"/>
            <ac:spMk id="17" creationId="{4207FFBF-359D-46A0-BBC6-D49320302E15}"/>
          </ac:spMkLst>
        </pc:spChg>
        <pc:spChg chg="add mod">
          <ac:chgData name="Julia Kasmire" userId="S::julia.kasmire@manchester.ac.uk::d623be19-69c6-4d1b-89e7-ecc750d13e6c" providerId="AD" clId="Web-{073A7731-0AA3-8673-3383-3E3E3F8E1DD4}" dt="2020-01-28T12:19:28.701" v="631" actId="1076"/>
          <ac:spMkLst>
            <pc:docMk/>
            <pc:sldMk cId="1979229760" sldId="279"/>
            <ac:spMk id="18" creationId="{1390A7A4-D897-42C7-9AFD-087A53CC8039}"/>
          </ac:spMkLst>
        </pc:spChg>
        <pc:spChg chg="add mod">
          <ac:chgData name="Julia Kasmire" userId="S::julia.kasmire@manchester.ac.uk::d623be19-69c6-4d1b-89e7-ecc750d13e6c" providerId="AD" clId="Web-{073A7731-0AA3-8673-3383-3E3E3F8E1DD4}" dt="2020-01-28T12:19:39.451" v="633" actId="1076"/>
          <ac:spMkLst>
            <pc:docMk/>
            <pc:sldMk cId="1979229760" sldId="279"/>
            <ac:spMk id="19" creationId="{A86B58E0-4FC7-40D5-A999-B7AFCEDAAE80}"/>
          </ac:spMkLst>
        </pc:spChg>
        <pc:spChg chg="add mod">
          <ac:chgData name="Julia Kasmire" userId="S::julia.kasmire@manchester.ac.uk::d623be19-69c6-4d1b-89e7-ecc750d13e6c" providerId="AD" clId="Web-{073A7731-0AA3-8673-3383-3E3E3F8E1DD4}" dt="2020-01-28T12:19:59.279" v="636" actId="14100"/>
          <ac:spMkLst>
            <pc:docMk/>
            <pc:sldMk cId="1979229760" sldId="279"/>
            <ac:spMk id="20" creationId="{8378AFCD-FD0C-450B-AAD8-2E12CD70D971}"/>
          </ac:spMkLst>
        </pc:spChg>
        <pc:picChg chg="add del mod ord modCrop">
          <ac:chgData name="Julia Kasmire" userId="S::julia.kasmire@manchester.ac.uk::d623be19-69c6-4d1b-89e7-ecc750d13e6c" providerId="AD" clId="Web-{073A7731-0AA3-8673-3383-3E3E3F8E1DD4}" dt="2020-01-28T12:16:18.389" v="604"/>
          <ac:picMkLst>
            <pc:docMk/>
            <pc:sldMk cId="1979229760" sldId="279"/>
            <ac:picMk id="4" creationId="{2A9B687F-A403-4EE2-823A-DDD2C1610A11}"/>
          </ac:picMkLst>
        </pc:picChg>
        <pc:picChg chg="del mod">
          <ac:chgData name="Julia Kasmire" userId="S::julia.kasmire@manchester.ac.uk::d623be19-69c6-4d1b-89e7-ecc750d13e6c" providerId="AD" clId="Web-{073A7731-0AA3-8673-3383-3E3E3F8E1DD4}" dt="2020-01-28T12:15:06.545" v="600"/>
          <ac:picMkLst>
            <pc:docMk/>
            <pc:sldMk cId="1979229760" sldId="279"/>
            <ac:picMk id="6" creationId="{A4AAA49A-C070-487B-8DEB-DCA830710661}"/>
          </ac:picMkLst>
        </pc:picChg>
        <pc:picChg chg="add mod ord modCrop">
          <ac:chgData name="Julia Kasmire" userId="S::julia.kasmire@manchester.ac.uk::d623be19-69c6-4d1b-89e7-ecc750d13e6c" providerId="AD" clId="Web-{073A7731-0AA3-8673-3383-3E3E3F8E1DD4}" dt="2020-01-28T12:16:57.842" v="608" actId="14100"/>
          <ac:picMkLst>
            <pc:docMk/>
            <pc:sldMk cId="1979229760" sldId="279"/>
            <ac:picMk id="11" creationId="{A8CBE8EA-7DFB-491C-A4E3-D71F9C9CDD43}"/>
          </ac:picMkLst>
        </pc:picChg>
      </pc:sldChg>
      <pc:sldChg chg="modSp add del replId">
        <pc:chgData name="Julia Kasmire" userId="S::julia.kasmire@manchester.ac.uk::d623be19-69c6-4d1b-89e7-ecc750d13e6c" providerId="AD" clId="Web-{073A7731-0AA3-8673-3383-3E3E3F8E1DD4}" dt="2020-01-28T12:13:06.779" v="596"/>
        <pc:sldMkLst>
          <pc:docMk/>
          <pc:sldMk cId="2621575537" sldId="279"/>
        </pc:sldMkLst>
        <pc:spChg chg="mod">
          <ac:chgData name="Julia Kasmire" userId="S::julia.kasmire@manchester.ac.uk::d623be19-69c6-4d1b-89e7-ecc750d13e6c" providerId="AD" clId="Web-{073A7731-0AA3-8673-3383-3E3E3F8E1DD4}" dt="2020-01-28T12:12:58.888" v="595" actId="1076"/>
          <ac:spMkLst>
            <pc:docMk/>
            <pc:sldMk cId="2621575537" sldId="279"/>
            <ac:spMk id="14" creationId="{E3FF104C-1F83-4A05-9CAF-113BA050F51F}"/>
          </ac:spMkLst>
        </pc:spChg>
      </pc:sldChg>
    </pc:docChg>
  </pc:docChgLst>
  <pc:docChgLst>
    <pc:chgData name="Julia Kasmire" userId="S::julia.kasmire@manchester.ac.uk::d623be19-69c6-4d1b-89e7-ecc750d13e6c" providerId="AD" clId="Web-{BB71DFE3-85B6-6594-D4D5-E3DF6B1E2A2A}"/>
    <pc:docChg chg="addSld delSld modSld">
      <pc:chgData name="Julia Kasmire" userId="S::julia.kasmire@manchester.ac.uk::d623be19-69c6-4d1b-89e7-ecc750d13e6c" providerId="AD" clId="Web-{BB71DFE3-85B6-6594-D4D5-E3DF6B1E2A2A}" dt="2020-01-29T11:06:24.938" v="691" actId="1076"/>
      <pc:docMkLst>
        <pc:docMk/>
      </pc:docMkLst>
      <pc:sldChg chg="modSp modNotes">
        <pc:chgData name="Julia Kasmire" userId="S::julia.kasmire@manchester.ac.uk::d623be19-69c6-4d1b-89e7-ecc750d13e6c" providerId="AD" clId="Web-{BB71DFE3-85B6-6594-D4D5-E3DF6B1E2A2A}" dt="2020-01-29T10:53:21.673" v="90"/>
        <pc:sldMkLst>
          <pc:docMk/>
          <pc:sldMk cId="3022452608" sldId="256"/>
        </pc:sldMkLst>
        <pc:spChg chg="mod">
          <ac:chgData name="Julia Kasmire" userId="S::julia.kasmire@manchester.ac.uk::d623be19-69c6-4d1b-89e7-ecc750d13e6c" providerId="AD" clId="Web-{BB71DFE3-85B6-6594-D4D5-E3DF6B1E2A2A}" dt="2020-01-29T10:50:14.079" v="4" actId="20577"/>
          <ac:spMkLst>
            <pc:docMk/>
            <pc:sldMk cId="3022452608" sldId="256"/>
            <ac:spMk id="2" creationId="{00000000-0000-0000-0000-000000000000}"/>
          </ac:spMkLst>
        </pc:spChg>
      </pc:sldChg>
      <pc:sldChg chg="modSp modNotes">
        <pc:chgData name="Julia Kasmire" userId="S::julia.kasmire@manchester.ac.uk::d623be19-69c6-4d1b-89e7-ecc750d13e6c" providerId="AD" clId="Web-{BB71DFE3-85B6-6594-D4D5-E3DF6B1E2A2A}" dt="2020-01-29T11:01:03.094" v="617"/>
        <pc:sldMkLst>
          <pc:docMk/>
          <pc:sldMk cId="1056690337" sldId="257"/>
        </pc:sldMkLst>
        <pc:spChg chg="mod">
          <ac:chgData name="Julia Kasmire" userId="S::julia.kasmire@manchester.ac.uk::d623be19-69c6-4d1b-89e7-ecc750d13e6c" providerId="AD" clId="Web-{BB71DFE3-85B6-6594-D4D5-E3DF6B1E2A2A}" dt="2020-01-29T10:52:06.704" v="83" actId="20577"/>
          <ac:spMkLst>
            <pc:docMk/>
            <pc:sldMk cId="1056690337" sldId="257"/>
            <ac:spMk id="9" creationId="{00000000-0000-0000-0000-000000000000}"/>
          </ac:spMkLst>
        </pc:spChg>
      </pc:sldChg>
      <pc:sldChg chg="modSp">
        <pc:chgData name="Julia Kasmire" userId="S::julia.kasmire@manchester.ac.uk::d623be19-69c6-4d1b-89e7-ecc750d13e6c" providerId="AD" clId="Web-{BB71DFE3-85B6-6594-D4D5-E3DF6B1E2A2A}" dt="2020-01-29T10:50:18.517" v="9" actId="20577"/>
        <pc:sldMkLst>
          <pc:docMk/>
          <pc:sldMk cId="1544545338" sldId="260"/>
        </pc:sldMkLst>
        <pc:spChg chg="mod">
          <ac:chgData name="Julia Kasmire" userId="S::julia.kasmire@manchester.ac.uk::d623be19-69c6-4d1b-89e7-ecc750d13e6c" providerId="AD" clId="Web-{BB71DFE3-85B6-6594-D4D5-E3DF6B1E2A2A}" dt="2020-01-29T10:50:18.517" v="9" actId="20577"/>
          <ac:spMkLst>
            <pc:docMk/>
            <pc:sldMk cId="1544545338" sldId="260"/>
            <ac:spMk id="2" creationId="{00000000-0000-0000-0000-000000000000}"/>
          </ac:spMkLst>
        </pc:spChg>
      </pc:sldChg>
      <pc:sldChg chg="modNotes">
        <pc:chgData name="Julia Kasmire" userId="S::julia.kasmire@manchester.ac.uk::d623be19-69c6-4d1b-89e7-ecc750d13e6c" providerId="AD" clId="Web-{BB71DFE3-85B6-6594-D4D5-E3DF6B1E2A2A}" dt="2020-01-29T10:53:36.282" v="91"/>
        <pc:sldMkLst>
          <pc:docMk/>
          <pc:sldMk cId="1689939711" sldId="265"/>
        </pc:sldMkLst>
      </pc:sldChg>
      <pc:sldChg chg="modNotes">
        <pc:chgData name="Julia Kasmire" userId="S::julia.kasmire@manchester.ac.uk::d623be19-69c6-4d1b-89e7-ecc750d13e6c" providerId="AD" clId="Web-{BB71DFE3-85B6-6594-D4D5-E3DF6B1E2A2A}" dt="2020-01-29T10:53:47.142" v="92"/>
        <pc:sldMkLst>
          <pc:docMk/>
          <pc:sldMk cId="2822593755" sldId="266"/>
        </pc:sldMkLst>
      </pc:sldChg>
      <pc:sldChg chg="addSp delSp modSp modNotes">
        <pc:chgData name="Julia Kasmire" userId="S::julia.kasmire@manchester.ac.uk::d623be19-69c6-4d1b-89e7-ecc750d13e6c" providerId="AD" clId="Web-{BB71DFE3-85B6-6594-D4D5-E3DF6B1E2A2A}" dt="2020-01-29T11:06:24.938" v="691" actId="1076"/>
        <pc:sldMkLst>
          <pc:docMk/>
          <pc:sldMk cId="1608952424" sldId="271"/>
        </pc:sldMkLst>
        <pc:spChg chg="add del mod">
          <ac:chgData name="Julia Kasmire" userId="S::julia.kasmire@manchester.ac.uk::d623be19-69c6-4d1b-89e7-ecc750d13e6c" providerId="AD" clId="Web-{BB71DFE3-85B6-6594-D4D5-E3DF6B1E2A2A}" dt="2020-01-29T11:03:16.251" v="674"/>
          <ac:spMkLst>
            <pc:docMk/>
            <pc:sldMk cId="1608952424" sldId="271"/>
            <ac:spMk id="5" creationId="{67243DA7-1405-4074-97AD-2CC3AC4E5954}"/>
          </ac:spMkLst>
        </pc:spChg>
        <pc:spChg chg="mod">
          <ac:chgData name="Julia Kasmire" userId="S::julia.kasmire@manchester.ac.uk::d623be19-69c6-4d1b-89e7-ecc750d13e6c" providerId="AD" clId="Web-{BB71DFE3-85B6-6594-D4D5-E3DF6B1E2A2A}" dt="2020-01-29T11:02:56.969" v="670" actId="20577"/>
          <ac:spMkLst>
            <pc:docMk/>
            <pc:sldMk cId="1608952424" sldId="271"/>
            <ac:spMk id="8" creationId="{00000000-0000-0000-0000-000000000000}"/>
          </ac:spMkLst>
        </pc:spChg>
        <pc:spChg chg="add del mod">
          <ac:chgData name="Julia Kasmire" userId="S::julia.kasmire@manchester.ac.uk::d623be19-69c6-4d1b-89e7-ecc750d13e6c" providerId="AD" clId="Web-{BB71DFE3-85B6-6594-D4D5-E3DF6B1E2A2A}" dt="2020-01-29T11:05:02.626" v="678"/>
          <ac:spMkLst>
            <pc:docMk/>
            <pc:sldMk cId="1608952424" sldId="271"/>
            <ac:spMk id="11" creationId="{B6254D7F-FDF9-4BB5-B861-8183097A7591}"/>
          </ac:spMkLst>
        </pc:spChg>
        <pc:spChg chg="add del mod">
          <ac:chgData name="Julia Kasmire" userId="S::julia.kasmire@manchester.ac.uk::d623be19-69c6-4d1b-89e7-ecc750d13e6c" providerId="AD" clId="Web-{BB71DFE3-85B6-6594-D4D5-E3DF6B1E2A2A}" dt="2020-01-29T11:05:27.141" v="682"/>
          <ac:spMkLst>
            <pc:docMk/>
            <pc:sldMk cId="1608952424" sldId="271"/>
            <ac:spMk id="15" creationId="{54FF3B8C-37CC-4D34-BB82-342CA1AA1AB3}"/>
          </ac:spMkLst>
        </pc:spChg>
        <pc:picChg chg="del">
          <ac:chgData name="Julia Kasmire" userId="S::julia.kasmire@manchester.ac.uk::d623be19-69c6-4d1b-89e7-ecc750d13e6c" providerId="AD" clId="Web-{BB71DFE3-85B6-6594-D4D5-E3DF6B1E2A2A}" dt="2020-01-29T11:02:59.329" v="673"/>
          <ac:picMkLst>
            <pc:docMk/>
            <pc:sldMk cId="1608952424" sldId="271"/>
            <ac:picMk id="2" creationId="{6F52088B-0466-4BCA-B366-8E035F90D614}"/>
          </ac:picMkLst>
        </pc:picChg>
        <pc:picChg chg="add del mod ord modCrop">
          <ac:chgData name="Julia Kasmire" userId="S::julia.kasmire@manchester.ac.uk::d623be19-69c6-4d1b-89e7-ecc750d13e6c" providerId="AD" clId="Web-{BB71DFE3-85B6-6594-D4D5-E3DF6B1E2A2A}" dt="2020-01-29T11:03:36.032" v="677"/>
          <ac:picMkLst>
            <pc:docMk/>
            <pc:sldMk cId="1608952424" sldId="271"/>
            <ac:picMk id="6" creationId="{046EEC24-CB26-4651-8666-92DDD215E05D}"/>
          </ac:picMkLst>
        </pc:picChg>
        <pc:picChg chg="add del mod ord modCrop">
          <ac:chgData name="Julia Kasmire" userId="S::julia.kasmire@manchester.ac.uk::d623be19-69c6-4d1b-89e7-ecc750d13e6c" providerId="AD" clId="Web-{BB71DFE3-85B6-6594-D4D5-E3DF6B1E2A2A}" dt="2020-01-29T11:05:21.594" v="681"/>
          <ac:picMkLst>
            <pc:docMk/>
            <pc:sldMk cId="1608952424" sldId="271"/>
            <ac:picMk id="12" creationId="{FEB6395A-FCA8-4650-AC8B-54D4C56F0E51}"/>
          </ac:picMkLst>
        </pc:picChg>
        <pc:picChg chg="add mod ord modCrop">
          <ac:chgData name="Julia Kasmire" userId="S::julia.kasmire@manchester.ac.uk::d623be19-69c6-4d1b-89e7-ecc750d13e6c" providerId="AD" clId="Web-{BB71DFE3-85B6-6594-D4D5-E3DF6B1E2A2A}" dt="2020-01-29T11:06:24.938" v="691" actId="1076"/>
          <ac:picMkLst>
            <pc:docMk/>
            <pc:sldMk cId="1608952424" sldId="271"/>
            <ac:picMk id="16" creationId="{D5BE838B-D6CD-4D72-8134-4893D195AEFE}"/>
          </ac:picMkLst>
        </pc:picChg>
      </pc:sldChg>
      <pc:sldChg chg="add del">
        <pc:chgData name="Julia Kasmire" userId="S::julia.kasmire@manchester.ac.uk::d623be19-69c6-4d1b-89e7-ecc750d13e6c" providerId="AD" clId="Web-{BB71DFE3-85B6-6594-D4D5-E3DF6B1E2A2A}" dt="2020-01-29T10:55:45.110" v="171"/>
        <pc:sldMkLst>
          <pc:docMk/>
          <pc:sldMk cId="3994669687" sldId="296"/>
        </pc:sldMkLst>
      </pc:sldChg>
      <pc:sldChg chg="modSp add replId modNotes">
        <pc:chgData name="Julia Kasmire" userId="S::julia.kasmire@manchester.ac.uk::d623be19-69c6-4d1b-89e7-ecc750d13e6c" providerId="AD" clId="Web-{BB71DFE3-85B6-6594-D4D5-E3DF6B1E2A2A}" dt="2020-01-29T10:56:55.907" v="289"/>
        <pc:sldMkLst>
          <pc:docMk/>
          <pc:sldMk cId="1839827452" sldId="297"/>
        </pc:sldMkLst>
        <pc:spChg chg="mod">
          <ac:chgData name="Julia Kasmire" userId="S::julia.kasmire@manchester.ac.uk::d623be19-69c6-4d1b-89e7-ecc750d13e6c" providerId="AD" clId="Web-{BB71DFE3-85B6-6594-D4D5-E3DF6B1E2A2A}" dt="2020-01-29T10:54:24.032" v="97" actId="20577"/>
          <ac:spMkLst>
            <pc:docMk/>
            <pc:sldMk cId="1839827452" sldId="297"/>
            <ac:spMk id="2" creationId="{00000000-0000-0000-0000-000000000000}"/>
          </ac:spMkLst>
        </pc:spChg>
        <pc:spChg chg="mod">
          <ac:chgData name="Julia Kasmire" userId="S::julia.kasmire@manchester.ac.uk::d623be19-69c6-4d1b-89e7-ecc750d13e6c" providerId="AD" clId="Web-{BB71DFE3-85B6-6594-D4D5-E3DF6B1E2A2A}" dt="2020-01-29T10:55:28.954" v="167" actId="20577"/>
          <ac:spMkLst>
            <pc:docMk/>
            <pc:sldMk cId="1839827452" sldId="297"/>
            <ac:spMk id="3" creationId="{96F24086-9A48-4DCD-A390-51BE85C1E365}"/>
          </ac:spMkLst>
        </pc:spChg>
      </pc:sldChg>
      <pc:sldChg chg="add replId">
        <pc:chgData name="Julia Kasmire" userId="S::julia.kasmire@manchester.ac.uk::d623be19-69c6-4d1b-89e7-ecc750d13e6c" providerId="AD" clId="Web-{BB71DFE3-85B6-6594-D4D5-E3DF6B1E2A2A}" dt="2020-01-29T11:01:44.485" v="638"/>
        <pc:sldMkLst>
          <pc:docMk/>
          <pc:sldMk cId="3061691943" sldId="298"/>
        </pc:sldMkLst>
      </pc:sldChg>
      <pc:sldMasterChg chg="addSldLayout">
        <pc:chgData name="Julia Kasmire" userId="S::julia.kasmire@manchester.ac.uk::d623be19-69c6-4d1b-89e7-ecc750d13e6c" providerId="AD" clId="Web-{BB71DFE3-85B6-6594-D4D5-E3DF6B1E2A2A}" dt="2020-01-29T10:54:03.720" v="93"/>
        <pc:sldMasterMkLst>
          <pc:docMk/>
          <pc:sldMasterMk cId="282512926" sldId="2147483674"/>
        </pc:sldMasterMkLst>
        <pc:sldLayoutChg chg="add">
          <pc:chgData name="Julia Kasmire" userId="S::julia.kasmire@manchester.ac.uk::d623be19-69c6-4d1b-89e7-ecc750d13e6c" providerId="AD" clId="Web-{BB71DFE3-85B6-6594-D4D5-E3DF6B1E2A2A}" dt="2020-01-29T10:54:03.720" v="93"/>
          <pc:sldLayoutMkLst>
            <pc:docMk/>
            <pc:sldMasterMk cId="282512926" sldId="2147483674"/>
            <pc:sldLayoutMk cId="455276654" sldId="2147483679"/>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F52136-306C-4703-BF06-D8529150C506}" type="datetimeFigureOut">
              <a:rPr lang="en-GB" smtClean="0"/>
              <a:t>30/01/2020</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EEAF5F-AC25-4B97-9244-7425B9ED1240}" type="slidenum">
              <a:rPr lang="en-GB" smtClean="0"/>
              <a:t>‹#›</a:t>
            </a:fld>
            <a:endParaRPr lang="en-GB"/>
          </a:p>
        </p:txBody>
      </p:sp>
    </p:spTree>
    <p:extLst>
      <p:ext uri="{BB962C8B-B14F-4D97-AF65-F5344CB8AC3E}">
        <p14:creationId xmlns:p14="http://schemas.microsoft.com/office/powerpoint/2010/main" val="36735637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0147A5-5D0B-4939-95D0-DAD5CCD572C2}" type="datetimeFigureOut">
              <a:rPr lang="en-GB"/>
              <a:t>30/01/2020</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7A9518-3833-49BC-AA94-C5620D00C69A}" type="slidenum">
              <a:rPr lang="en-GB"/>
              <a:t>‹#›</a:t>
            </a:fld>
            <a:endParaRPr lang="en-GB"/>
          </a:p>
        </p:txBody>
      </p:sp>
    </p:spTree>
    <p:extLst>
      <p:ext uri="{BB962C8B-B14F-4D97-AF65-F5344CB8AC3E}">
        <p14:creationId xmlns:p14="http://schemas.microsoft.com/office/powerpoint/2010/main" val="4219730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Sans-Serif"/>
              <a:buChar char="•"/>
            </a:pPr>
            <a:r>
              <a:rPr lang="en-GB"/>
              <a:t>Hello everyone.  </a:t>
            </a:r>
            <a:endParaRPr lang="en-US"/>
          </a:p>
          <a:p>
            <a:pPr marL="285750" indent="-285750">
              <a:buFont typeface="Arial,Sans-Serif"/>
              <a:buChar char="•"/>
            </a:pPr>
            <a:endParaRPr lang="en-GB" dirty="0"/>
          </a:p>
          <a:p>
            <a:pPr marL="285750" indent="-285750">
              <a:buFont typeface="Arial,Sans-Serif"/>
              <a:buChar char="•"/>
            </a:pPr>
            <a:r>
              <a:rPr lang="en-GB"/>
              <a:t>The webinar starts in 5 minutes.  </a:t>
            </a:r>
            <a:endParaRPr lang="en-US"/>
          </a:p>
          <a:p>
            <a:pPr marL="285750" indent="-285750">
              <a:buFont typeface="Arial,Sans-Serif"/>
              <a:buChar char="•"/>
            </a:pPr>
            <a:r>
              <a:rPr lang="en-GB"/>
              <a:t>Hopefully you can all hear me –you are on mute and will stay on mute throughout.  </a:t>
            </a:r>
            <a:endParaRPr lang="en-US"/>
          </a:p>
          <a:p>
            <a:pPr marL="285750" indent="-285750">
              <a:buFont typeface="Arial,Sans-Serif"/>
              <a:buChar char="•"/>
            </a:pPr>
            <a:r>
              <a:rPr lang="en-GB"/>
              <a:t>If you want to ask a question you can do so at any time by typing into the questions box at the top right of your screen – press the red arrow if you can’t see it.  </a:t>
            </a:r>
            <a:endParaRPr lang="en-US"/>
          </a:p>
          <a:p>
            <a:endParaRPr lang="en-US" dirty="0">
              <a:cs typeface="Calibri"/>
            </a:endParaRPr>
          </a:p>
        </p:txBody>
      </p:sp>
      <p:sp>
        <p:nvSpPr>
          <p:cNvPr id="4" name="Slide Number Placeholder 3"/>
          <p:cNvSpPr>
            <a:spLocks noGrp="1"/>
          </p:cNvSpPr>
          <p:nvPr>
            <p:ph type="sldNum" sz="quarter" idx="5"/>
          </p:nvPr>
        </p:nvSpPr>
        <p:spPr/>
        <p:txBody>
          <a:bodyPr/>
          <a:lstStyle/>
          <a:p>
            <a:fld id="{427A9518-3833-49BC-AA94-C5620D00C69A}" type="slidenum">
              <a:rPr lang="en-GB"/>
              <a:t>1</a:t>
            </a:fld>
            <a:endParaRPr lang="en-GB"/>
          </a:p>
        </p:txBody>
      </p:sp>
    </p:spTree>
    <p:extLst>
      <p:ext uri="{BB962C8B-B14F-4D97-AF65-F5344CB8AC3E}">
        <p14:creationId xmlns:p14="http://schemas.microsoft.com/office/powerpoint/2010/main" val="999657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cs typeface="Calibri"/>
              </a:rPr>
              <a:t>Within the File menu, you will see several options for ways to open existing models. </a:t>
            </a:r>
          </a:p>
          <a:p>
            <a:r>
              <a:rPr lang="en-US" baseline="0" dirty="0" smtClean="0">
                <a:cs typeface="Calibri"/>
              </a:rPr>
              <a:t>CLICK</a:t>
            </a:r>
          </a:p>
          <a:p>
            <a:r>
              <a:rPr lang="en-US" baseline="0" dirty="0" smtClean="0">
                <a:cs typeface="Calibri"/>
              </a:rPr>
              <a:t>First, I want to show you the Models Library. </a:t>
            </a:r>
          </a:p>
        </p:txBody>
      </p:sp>
      <p:sp>
        <p:nvSpPr>
          <p:cNvPr id="4" name="Slide Number Placeholder 3"/>
          <p:cNvSpPr>
            <a:spLocks noGrp="1"/>
          </p:cNvSpPr>
          <p:nvPr>
            <p:ph type="sldNum" sz="quarter" idx="5"/>
          </p:nvPr>
        </p:nvSpPr>
        <p:spPr/>
        <p:txBody>
          <a:bodyPr/>
          <a:lstStyle/>
          <a:p>
            <a:fld id="{427A9518-3833-49BC-AA94-C5620D00C69A}" type="slidenum">
              <a:rPr lang="en-GB"/>
              <a:t>10</a:t>
            </a:fld>
            <a:endParaRPr lang="en-GB"/>
          </a:p>
        </p:txBody>
      </p:sp>
    </p:spTree>
    <p:extLst>
      <p:ext uri="{BB962C8B-B14F-4D97-AF65-F5344CB8AC3E}">
        <p14:creationId xmlns:p14="http://schemas.microsoft.com/office/powerpoint/2010/main" val="17577896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a:t>
            </a:r>
            <a:r>
              <a:rPr lang="en-GB" baseline="0" dirty="0" smtClean="0"/>
              <a:t> models library is built into </a:t>
            </a:r>
            <a:r>
              <a:rPr lang="en-GB" baseline="0" dirty="0" err="1" smtClean="0"/>
              <a:t>NetLogo</a:t>
            </a:r>
            <a:r>
              <a:rPr lang="en-GB" baseline="0" dirty="0" smtClean="0"/>
              <a:t> and it includes a large number of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cs typeface="Calibri"/>
              </a:rPr>
              <a:t>CLICK</a:t>
            </a:r>
          </a:p>
          <a:p>
            <a:r>
              <a:rPr lang="en-GB" baseline="0" dirty="0" smtClean="0"/>
              <a:t>Sample models. These models were built to address a wide variety of research questions, which you can see range from art, hard sciences, and </a:t>
            </a:r>
            <a:r>
              <a:rPr lang="en-GB" baseline="0" dirty="0" err="1" smtClean="0"/>
              <a:t>mathmatics</a:t>
            </a:r>
            <a:r>
              <a:rPr lang="en-GB" baseline="0" dirty="0" smtClean="0"/>
              <a:t> to philosophy, psychology and social sciences.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cs typeface="Calibri"/>
              </a:rPr>
              <a:t>CLICK</a:t>
            </a:r>
          </a:p>
          <a:p>
            <a:r>
              <a:rPr lang="en-GB" baseline="0" dirty="0" smtClean="0"/>
              <a:t>The models library also has code examples, which are models that demonstrate well-written code to do various things. Unlike the sample models above, these models don’t address research questions, but they do demonstrate how to do popular and useful things in </a:t>
            </a:r>
            <a:r>
              <a:rPr lang="en-GB" baseline="0" dirty="0" err="1" smtClean="0"/>
              <a:t>NetLogo</a:t>
            </a:r>
            <a:r>
              <a:rPr lang="en-GB" baseline="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cs typeface="Calibri"/>
              </a:rPr>
              <a:t>CLICK</a:t>
            </a:r>
          </a:p>
          <a:p>
            <a:r>
              <a:rPr lang="en-GB" baseline="0" dirty="0" smtClean="0"/>
              <a:t>Of particular interest to us, there are code examples for the various </a:t>
            </a:r>
            <a:r>
              <a:rPr lang="en-GB" baseline="0" dirty="0" err="1" smtClean="0"/>
              <a:t>NetLogo</a:t>
            </a:r>
            <a:r>
              <a:rPr lang="en-GB" baseline="0" dirty="0" smtClean="0"/>
              <a:t> Extensions, including the GIS extension that we focus on today. </a:t>
            </a:r>
          </a:p>
        </p:txBody>
      </p:sp>
      <p:sp>
        <p:nvSpPr>
          <p:cNvPr id="4" name="Slide Number Placeholder 3"/>
          <p:cNvSpPr>
            <a:spLocks noGrp="1"/>
          </p:cNvSpPr>
          <p:nvPr>
            <p:ph type="sldNum" sz="quarter" idx="10"/>
          </p:nvPr>
        </p:nvSpPr>
        <p:spPr/>
        <p:txBody>
          <a:bodyPr/>
          <a:lstStyle/>
          <a:p>
            <a:fld id="{427A9518-3833-49BC-AA94-C5620D00C69A}" type="slidenum">
              <a:rPr lang="en-GB" smtClean="0"/>
              <a:t>11</a:t>
            </a:fld>
            <a:endParaRPr lang="en-GB"/>
          </a:p>
        </p:txBody>
      </p:sp>
    </p:spTree>
    <p:extLst>
      <p:ext uri="{BB962C8B-B14F-4D97-AF65-F5344CB8AC3E}">
        <p14:creationId xmlns:p14="http://schemas.microsoft.com/office/powerpoint/2010/main" val="41167672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Just a bit more about the models library, because it is an absolute treasure trove of resources.</a:t>
            </a:r>
            <a:endParaRPr lang="en-GB"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cs typeface="Calibri"/>
              </a:rPr>
              <a:t>CLICK</a:t>
            </a:r>
          </a:p>
          <a:p>
            <a:r>
              <a:rPr lang="en-GB" baseline="0" dirty="0" smtClean="0"/>
              <a:t>Within most of the sample model categories, there is a subfolder of unverified models. These are models that work and have had preliminary checks run on them, but are still undergoing rigorous testing.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cs typeface="Calibri"/>
              </a:rPr>
              <a:t>CLICK</a:t>
            </a:r>
          </a:p>
          <a:p>
            <a:r>
              <a:rPr lang="en-GB" baseline="0" dirty="0" smtClean="0"/>
              <a:t>Then, there is an online course that I believe anyone can join, and set of models that go along with that. </a:t>
            </a:r>
          </a:p>
          <a:p>
            <a:r>
              <a:rPr lang="en-US" baseline="0" dirty="0" smtClean="0">
                <a:cs typeface="Calibri"/>
              </a:rPr>
              <a:t>CLICK</a:t>
            </a:r>
          </a:p>
          <a:p>
            <a:r>
              <a:rPr lang="en-GB" baseline="0" dirty="0" smtClean="0"/>
              <a:t>There are also models to accompany some participatory systems, and two books about agent-based modelling.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cs typeface="Calibri"/>
              </a:rPr>
              <a:t>CLICK</a:t>
            </a:r>
          </a:p>
          <a:p>
            <a:r>
              <a:rPr lang="en-GB" baseline="0" dirty="0" smtClean="0"/>
              <a:t>You can also search through the models library using this search bar. And finally, although I could not get the screen capture to include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cs typeface="Calibri"/>
              </a:rPr>
              <a:t>CLICK</a:t>
            </a:r>
          </a:p>
          <a:p>
            <a:r>
              <a:rPr lang="en-GB" baseline="0" dirty="0" smtClean="0"/>
              <a:t>Underneath the search bar is a link to an online community of user created and submitted models where you can find many </a:t>
            </a:r>
            <a:r>
              <a:rPr lang="en-GB" baseline="0" dirty="0" err="1" smtClean="0"/>
              <a:t>many</a:t>
            </a:r>
            <a:r>
              <a:rPr lang="en-GB" baseline="0" dirty="0" smtClean="0"/>
              <a:t> more examples of how researchers have used </a:t>
            </a:r>
            <a:r>
              <a:rPr lang="en-GB" baseline="0" dirty="0" err="1" smtClean="0"/>
              <a:t>NetLogo</a:t>
            </a:r>
            <a:r>
              <a:rPr lang="en-GB" baseline="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I ABSOLUTELY recommend that you browse through the model library, both for the sample models and the code examples. You can mess around with the models, change code, whatever you like. You CANNOT break them so feel free to just have a play. </a:t>
            </a:r>
          </a:p>
          <a:p>
            <a:endParaRPr lang="en-GB" baseline="0" dirty="0" smtClean="0"/>
          </a:p>
        </p:txBody>
      </p:sp>
      <p:sp>
        <p:nvSpPr>
          <p:cNvPr id="4" name="Slide Number Placeholder 3"/>
          <p:cNvSpPr>
            <a:spLocks noGrp="1"/>
          </p:cNvSpPr>
          <p:nvPr>
            <p:ph type="sldNum" sz="quarter" idx="10"/>
          </p:nvPr>
        </p:nvSpPr>
        <p:spPr/>
        <p:txBody>
          <a:bodyPr/>
          <a:lstStyle/>
          <a:p>
            <a:fld id="{427A9518-3833-49BC-AA94-C5620D00C69A}" type="slidenum">
              <a:rPr lang="en-GB" smtClean="0"/>
              <a:t>12</a:t>
            </a:fld>
            <a:endParaRPr lang="en-GB"/>
          </a:p>
        </p:txBody>
      </p:sp>
    </p:spTree>
    <p:extLst>
      <p:ext uri="{BB962C8B-B14F-4D97-AF65-F5344CB8AC3E}">
        <p14:creationId xmlns:p14="http://schemas.microsoft.com/office/powerpoint/2010/main" val="2734493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However, most of the time, you probably want to work on a </a:t>
            </a:r>
            <a:r>
              <a:rPr lang="en-GB" dirty="0" smtClean="0"/>
              <a:t>model that you saved previously or that you have downloaded from someone else.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CLICK</a:t>
            </a:r>
          </a:p>
          <a:p>
            <a:r>
              <a:rPr lang="en-GB" dirty="0" smtClean="0"/>
              <a:t>For this one, you go to File again …</a:t>
            </a:r>
            <a:endParaRPr lang="en-GB" baseline="0" dirty="0" smtClean="0"/>
          </a:p>
        </p:txBody>
      </p:sp>
      <p:sp>
        <p:nvSpPr>
          <p:cNvPr id="4" name="Slide Number Placeholder 3"/>
          <p:cNvSpPr>
            <a:spLocks noGrp="1"/>
          </p:cNvSpPr>
          <p:nvPr>
            <p:ph type="sldNum" sz="quarter" idx="5"/>
          </p:nvPr>
        </p:nvSpPr>
        <p:spPr/>
        <p:txBody>
          <a:bodyPr/>
          <a:lstStyle/>
          <a:p>
            <a:fld id="{427A9518-3833-49BC-AA94-C5620D00C69A}" type="slidenum">
              <a:rPr lang="en-GB"/>
              <a:t>13</a:t>
            </a:fld>
            <a:endParaRPr lang="en-GB"/>
          </a:p>
        </p:txBody>
      </p:sp>
    </p:spTree>
    <p:extLst>
      <p:ext uri="{BB962C8B-B14F-4D97-AF65-F5344CB8AC3E}">
        <p14:creationId xmlns:p14="http://schemas.microsoft.com/office/powerpoint/2010/main" val="3659530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But instead of going to Models Library, you go to </a:t>
            </a:r>
          </a:p>
          <a:p>
            <a:r>
              <a:rPr lang="en-US" baseline="0" dirty="0" smtClean="0">
                <a:cs typeface="Calibri"/>
              </a:rPr>
              <a:t>CLICK</a:t>
            </a:r>
          </a:p>
          <a:p>
            <a:r>
              <a:rPr lang="en-GB" dirty="0" smtClean="0"/>
              <a:t>Open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cs typeface="Calibri"/>
              </a:rPr>
              <a:t>CLICK</a:t>
            </a:r>
          </a:p>
          <a:p>
            <a:r>
              <a:rPr lang="en-GB" dirty="0" smtClean="0"/>
              <a:t>And then navigate to where you have a saved</a:t>
            </a:r>
            <a:r>
              <a:rPr lang="en-GB" baseline="0" dirty="0" smtClean="0"/>
              <a:t> </a:t>
            </a:r>
            <a:r>
              <a:rPr lang="en-GB" baseline="0" dirty="0" err="1" smtClean="0"/>
              <a:t>NetLogo</a:t>
            </a:r>
            <a:r>
              <a:rPr lang="en-GB" baseline="0" dirty="0" smtClean="0"/>
              <a:t> model. </a:t>
            </a:r>
          </a:p>
          <a:p>
            <a:endParaRPr lang="en-GB" baseline="0" dirty="0" smtClean="0"/>
          </a:p>
        </p:txBody>
      </p:sp>
      <p:sp>
        <p:nvSpPr>
          <p:cNvPr id="4" name="Slide Number Placeholder 3"/>
          <p:cNvSpPr>
            <a:spLocks noGrp="1"/>
          </p:cNvSpPr>
          <p:nvPr>
            <p:ph type="sldNum" sz="quarter" idx="10"/>
          </p:nvPr>
        </p:nvSpPr>
        <p:spPr/>
        <p:txBody>
          <a:bodyPr/>
          <a:lstStyle/>
          <a:p>
            <a:fld id="{427A9518-3833-49BC-AA94-C5620D00C69A}" type="slidenum">
              <a:rPr lang="en-GB" smtClean="0"/>
              <a:t>14</a:t>
            </a:fld>
            <a:endParaRPr lang="en-GB"/>
          </a:p>
        </p:txBody>
      </p:sp>
    </p:spTree>
    <p:extLst>
      <p:ext uri="{BB962C8B-B14F-4D97-AF65-F5344CB8AC3E}">
        <p14:creationId xmlns:p14="http://schemas.microsoft.com/office/powerpoint/2010/main" val="31297122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Now</a:t>
            </a:r>
            <a:r>
              <a:rPr lang="en-GB" baseline="0" dirty="0" smtClean="0"/>
              <a:t> that it is open, I need to set up my saved Tram Commute Model. This model simulates a cross-local authority region that has a tram network, places to live, places to go and commuters that move between those places.</a:t>
            </a:r>
          </a:p>
          <a:p>
            <a:r>
              <a:rPr lang="en-GB" baseline="0" dirty="0" smtClean="0"/>
              <a:t>CLICK</a:t>
            </a:r>
          </a:p>
          <a:p>
            <a:r>
              <a:rPr lang="en-GB" baseline="0" dirty="0" smtClean="0"/>
              <a:t>First, I select Random projection. This tells the model that I want it to create a commuter region without any external input from maps. </a:t>
            </a:r>
          </a:p>
          <a:p>
            <a:r>
              <a:rPr lang="en-GB" baseline="0" dirty="0" smtClean="0"/>
              <a:t>CLICK</a:t>
            </a:r>
          </a:p>
          <a:p>
            <a:r>
              <a:rPr lang="en-GB" baseline="0" dirty="0" smtClean="0"/>
              <a:t>Then, I decide on whether I want all of these switches to be on or off. I turn several off to improve way the model is displayed, but don’t worry too much about these for right now. </a:t>
            </a:r>
          </a:p>
          <a:p>
            <a:r>
              <a:rPr lang="en-GB" baseline="0" dirty="0" smtClean="0"/>
              <a:t>CLICK</a:t>
            </a:r>
          </a:p>
          <a:p>
            <a:r>
              <a:rPr lang="en-GB" baseline="0" dirty="0" smtClean="0"/>
              <a:t>Next, I set a few modeller input features. For example, I can decide on how many local authorities I want in my randomly generated commuter region. I can also decide on the approximate maximum number of commuters that I want in each of those local authorities. I can decide on how many tram stops I want in the total tram network and how many places for the commuters to go. </a:t>
            </a:r>
          </a:p>
          <a:p>
            <a:r>
              <a:rPr lang="en-GB" baseline="0" dirty="0" smtClean="0"/>
              <a:t>CLICK</a:t>
            </a:r>
          </a:p>
          <a:p>
            <a:r>
              <a:rPr lang="en-GB" dirty="0" smtClean="0"/>
              <a:t>Finally, I hit Setup. This tells the model to </a:t>
            </a:r>
            <a:r>
              <a:rPr lang="en-GB" baseline="0" dirty="0" smtClean="0"/>
              <a:t>generates a metropolitan area and tram network according to the settings I have selected.</a:t>
            </a:r>
            <a:endParaRPr lang="en-GB" dirty="0"/>
          </a:p>
        </p:txBody>
      </p:sp>
      <p:sp>
        <p:nvSpPr>
          <p:cNvPr id="4" name="Slide Number Placeholder 3"/>
          <p:cNvSpPr>
            <a:spLocks noGrp="1"/>
          </p:cNvSpPr>
          <p:nvPr>
            <p:ph type="sldNum" sz="quarter" idx="10"/>
          </p:nvPr>
        </p:nvSpPr>
        <p:spPr/>
        <p:txBody>
          <a:bodyPr/>
          <a:lstStyle/>
          <a:p>
            <a:fld id="{427A9518-3833-49BC-AA94-C5620D00C69A}" type="slidenum">
              <a:rPr lang="en-GB" smtClean="0"/>
              <a:t>15</a:t>
            </a:fld>
            <a:endParaRPr lang="en-GB"/>
          </a:p>
        </p:txBody>
      </p:sp>
    </p:spTree>
    <p:extLst>
      <p:ext uri="{BB962C8B-B14F-4D97-AF65-F5344CB8AC3E}">
        <p14:creationId xmlns:p14="http://schemas.microsoft.com/office/powerpoint/2010/main" val="3679830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is what the randomly generated tram commute area looks like. </a:t>
            </a:r>
          </a:p>
          <a:p>
            <a:r>
              <a:rPr lang="en-GB" baseline="0" dirty="0" smtClean="0"/>
              <a:t>CLICK</a:t>
            </a:r>
            <a:endParaRPr lang="en-GB" dirty="0" smtClean="0"/>
          </a:p>
          <a:p>
            <a:r>
              <a:rPr lang="en-GB" dirty="0" smtClean="0"/>
              <a:t>Each colour</a:t>
            </a:r>
            <a:r>
              <a:rPr lang="en-GB" baseline="0" dirty="0" smtClean="0"/>
              <a:t> represents </a:t>
            </a:r>
            <a:r>
              <a:rPr lang="en-GB" dirty="0" smtClean="0"/>
              <a:t>a different local authority,</a:t>
            </a:r>
            <a:r>
              <a:rPr lang="en-GB" baseline="0" dirty="0" smtClean="0"/>
              <a:t> created according to the decisions I made prior to hitting Setup. </a:t>
            </a:r>
          </a:p>
          <a:p>
            <a:r>
              <a:rPr lang="en-GB" baseline="0" dirty="0" smtClean="0"/>
              <a:t>In this model, I decided to have each local authority change its colour to reflect its relative total population. </a:t>
            </a:r>
          </a:p>
          <a:p>
            <a:r>
              <a:rPr lang="en-GB" baseline="0" dirty="0" smtClean="0"/>
              <a:t>Not only does this makes it easier to see where one local authority ends and the next begins, </a:t>
            </a:r>
          </a:p>
          <a:p>
            <a:r>
              <a:rPr lang="en-GB" baseline="0" dirty="0" smtClean="0"/>
              <a:t>CLICK </a:t>
            </a:r>
          </a:p>
          <a:p>
            <a:r>
              <a:rPr lang="en-GB" baseline="0" dirty="0" smtClean="0"/>
              <a:t>It also shows whether local authorities are more or less similar in terms of population. </a:t>
            </a:r>
          </a:p>
          <a:p>
            <a:r>
              <a:rPr lang="en-GB" baseline="0" dirty="0" smtClean="0"/>
              <a:t>For example, the two local authorities on either side of this border are both shades of orange so they have populations that are more similar to each other than they are to the other local authorities in this randomly generate metropolitan region.</a:t>
            </a:r>
          </a:p>
          <a:p>
            <a:r>
              <a:rPr lang="en-GB" baseline="0" dirty="0" smtClean="0"/>
              <a:t>In </a:t>
            </a:r>
            <a:r>
              <a:rPr lang="en-GB" baseline="0" dirty="0" err="1" smtClean="0"/>
              <a:t>NetLogo</a:t>
            </a:r>
            <a:r>
              <a:rPr lang="en-GB" baseline="0" dirty="0" smtClean="0"/>
              <a:t>, you can inspect individual agents by right clicking on them. </a:t>
            </a:r>
          </a:p>
        </p:txBody>
      </p:sp>
      <p:sp>
        <p:nvSpPr>
          <p:cNvPr id="4" name="Slide Number Placeholder 3"/>
          <p:cNvSpPr>
            <a:spLocks noGrp="1"/>
          </p:cNvSpPr>
          <p:nvPr>
            <p:ph type="sldNum" sz="quarter" idx="10"/>
          </p:nvPr>
        </p:nvSpPr>
        <p:spPr/>
        <p:txBody>
          <a:bodyPr/>
          <a:lstStyle/>
          <a:p>
            <a:fld id="{427A9518-3833-49BC-AA94-C5620D00C69A}" type="slidenum">
              <a:rPr lang="en-GB" smtClean="0"/>
              <a:t>16</a:t>
            </a:fld>
            <a:endParaRPr lang="en-GB"/>
          </a:p>
        </p:txBody>
      </p:sp>
    </p:spTree>
    <p:extLst>
      <p:ext uri="{BB962C8B-B14F-4D97-AF65-F5344CB8AC3E}">
        <p14:creationId xmlns:p14="http://schemas.microsoft.com/office/powerpoint/2010/main" val="3865841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a:t>
            </a:r>
            <a:r>
              <a:rPr lang="en-GB" baseline="0" dirty="0" smtClean="0"/>
              <a:t> Tram Commute model has agents representing all of the buildings as well as the commuters, so in this screen you can see a close up inspection of the different </a:t>
            </a:r>
            <a:r>
              <a:rPr lang="en-GB" dirty="0" smtClean="0"/>
              <a:t>buildings.</a:t>
            </a:r>
          </a:p>
          <a:p>
            <a:r>
              <a:rPr lang="en-GB" baseline="0" dirty="0" smtClean="0"/>
              <a:t>CLICK</a:t>
            </a:r>
            <a:r>
              <a:rPr lang="en-GB" dirty="0" smtClean="0"/>
              <a:t> </a:t>
            </a:r>
          </a:p>
          <a:p>
            <a:r>
              <a:rPr lang="en-GB" baseline="0" dirty="0" smtClean="0"/>
              <a:t>The blue buildings are tram stops. The number of these is directly determined by the modeller input slider.</a:t>
            </a:r>
          </a:p>
          <a:p>
            <a:r>
              <a:rPr lang="en-GB" baseline="0" dirty="0" smtClean="0"/>
              <a:t>CLICK</a:t>
            </a:r>
          </a:p>
          <a:p>
            <a:r>
              <a:rPr lang="en-GB" baseline="0" dirty="0" smtClean="0"/>
              <a:t>The orange buildings are destinations that commuters might want to go to. These could represent work places, shopping centres, museums, traffic court, whatever you want them to be. As this is a fairly generic model created for a proof of concept only, there is only a single, generic “place” that commuters might go. </a:t>
            </a:r>
          </a:p>
          <a:p>
            <a:r>
              <a:rPr lang="en-GB" baseline="0" dirty="0" smtClean="0"/>
              <a:t>CLICK</a:t>
            </a:r>
          </a:p>
          <a:p>
            <a:r>
              <a:rPr lang="en-GB" baseline="0" dirty="0" smtClean="0"/>
              <a:t>The yellow ones are houses. The image of this is less clear because the commuters are sitting on top of the. Commuters are shaped like green arrows so that you can see which way they are facing. This one, for example, is ready to head out of its house because it is facing down the link to the nearest tram stop. </a:t>
            </a:r>
          </a:p>
          <a:p>
            <a:r>
              <a:rPr lang="en-GB" baseline="0" dirty="0" smtClean="0"/>
              <a:t>CLICK</a:t>
            </a:r>
            <a:br>
              <a:rPr lang="en-GB" baseline="0" dirty="0" smtClean="0"/>
            </a:br>
            <a:r>
              <a:rPr lang="en-GB" baseline="0" dirty="0" smtClean="0"/>
              <a:t>The number of houses and commuters are determined by the maximum random population per local authority number here on the left, but not in a one-to one manner because there is some randomness built into the model. There can be fewer than this number of commuters in each local authority and there are often several commuters per house. </a:t>
            </a:r>
          </a:p>
        </p:txBody>
      </p:sp>
      <p:sp>
        <p:nvSpPr>
          <p:cNvPr id="4" name="Slide Number Placeholder 3"/>
          <p:cNvSpPr>
            <a:spLocks noGrp="1"/>
          </p:cNvSpPr>
          <p:nvPr>
            <p:ph type="sldNum" sz="quarter" idx="10"/>
          </p:nvPr>
        </p:nvSpPr>
        <p:spPr/>
        <p:txBody>
          <a:bodyPr/>
          <a:lstStyle/>
          <a:p>
            <a:fld id="{427A9518-3833-49BC-AA94-C5620D00C69A}" type="slidenum">
              <a:rPr lang="en-GB" smtClean="0"/>
              <a:t>17</a:t>
            </a:fld>
            <a:endParaRPr lang="en-GB"/>
          </a:p>
        </p:txBody>
      </p:sp>
    </p:spTree>
    <p:extLst>
      <p:ext uri="{BB962C8B-B14F-4D97-AF65-F5344CB8AC3E}">
        <p14:creationId xmlns:p14="http://schemas.microsoft.com/office/powerpoint/2010/main" val="35832745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To give you an idea of what happens in this model, commuters</a:t>
            </a:r>
            <a:r>
              <a:rPr lang="en-GB" baseline="0" dirty="0" smtClean="0"/>
              <a:t> start out at their houses. They select a place to go to, identify the path to get there, and start moving along the links. They will move more rapidly when they are on a link between two tram stops than when they are on a link from a house or place to a tram stop. </a:t>
            </a:r>
          </a:p>
          <a:p>
            <a:r>
              <a:rPr lang="en-GB" dirty="0" smtClean="0"/>
              <a:t>Here</a:t>
            </a:r>
            <a:r>
              <a:rPr lang="en-GB" baseline="0" dirty="0" smtClean="0"/>
              <a:t> is a short video demonstrating what happens when the model runs. </a:t>
            </a:r>
          </a:p>
          <a:p>
            <a:r>
              <a:rPr lang="en-GB" baseline="0" dirty="0" smtClean="0"/>
              <a:t>First, I click “Go once” a few times so that you can see their movement in slow motion. </a:t>
            </a:r>
          </a:p>
          <a:p>
            <a:r>
              <a:rPr lang="en-GB" baseline="0" dirty="0" smtClean="0"/>
              <a:t>The little arrow-shaped commuters leave their houses, move along the tram network and to their destinations.</a:t>
            </a:r>
          </a:p>
          <a:p>
            <a:r>
              <a:rPr lang="en-GB" baseline="0" dirty="0" smtClean="0"/>
              <a:t>When they arrive where they were going, they pick a new destination and go there. The new destination might be their home, so you can see some of them heading to houses and then back out again. </a:t>
            </a:r>
            <a:endParaRPr lang="en-GB" dirty="0"/>
          </a:p>
        </p:txBody>
      </p:sp>
      <p:sp>
        <p:nvSpPr>
          <p:cNvPr id="4" name="Slide Number Placeholder 3"/>
          <p:cNvSpPr>
            <a:spLocks noGrp="1"/>
          </p:cNvSpPr>
          <p:nvPr>
            <p:ph type="sldNum" sz="quarter" idx="10"/>
          </p:nvPr>
        </p:nvSpPr>
        <p:spPr/>
        <p:txBody>
          <a:bodyPr/>
          <a:lstStyle/>
          <a:p>
            <a:fld id="{427A9518-3833-49BC-AA94-C5620D00C69A}" type="slidenum">
              <a:rPr lang="en-GB" smtClean="0"/>
              <a:t>18</a:t>
            </a:fld>
            <a:endParaRPr lang="en-GB"/>
          </a:p>
        </p:txBody>
      </p:sp>
    </p:spTree>
    <p:extLst>
      <p:ext uri="{BB962C8B-B14F-4D97-AF65-F5344CB8AC3E}">
        <p14:creationId xmlns:p14="http://schemas.microsoft.com/office/powerpoint/2010/main" val="11053995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Here is the code behind the random set up. </a:t>
            </a:r>
            <a:r>
              <a:rPr lang="en-GB" dirty="0" smtClean="0"/>
              <a:t>I won’t spend too much time on this, but I</a:t>
            </a:r>
            <a:r>
              <a:rPr lang="en-GB" baseline="0" dirty="0" smtClean="0"/>
              <a:t> did want to show it to you so you can see the logic.</a:t>
            </a:r>
          </a:p>
          <a:p>
            <a:r>
              <a:rPr lang="en-GB" baseline="0" dirty="0" smtClean="0"/>
              <a:t>CLICK</a:t>
            </a:r>
          </a:p>
          <a:p>
            <a:r>
              <a:rPr lang="en-GB" baseline="0" dirty="0" smtClean="0"/>
              <a:t>First, the model checks to see what the “projection” is set to. This determines whether or not to execute the random setup code or the imported shape file setup code. </a:t>
            </a:r>
          </a:p>
          <a:p>
            <a:r>
              <a:rPr lang="en-GB" baseline="0" dirty="0" smtClean="0"/>
              <a:t>CLICK</a:t>
            </a:r>
          </a:p>
          <a:p>
            <a:r>
              <a:rPr lang="en-GB" baseline="0" dirty="0" smtClean="0"/>
              <a:t>I also want to quickly point out that I have spent quite a lot of time commenting on the code for this model. I have not yet made this model code available to you because I want to use it in the next webinar as well. But when it is posted you will be able to read the comments to see how the model works and how the different code blocks fit together.</a:t>
            </a:r>
          </a:p>
          <a:p>
            <a:r>
              <a:rPr lang="en-GB" baseline="0" dirty="0" smtClean="0"/>
              <a:t>CLICK</a:t>
            </a:r>
          </a:p>
          <a:p>
            <a:r>
              <a:rPr lang="en-GB" baseline="0" dirty="0" smtClean="0"/>
              <a:t>This wraps up everything I want to show you about the Random Tram Commute model. Next, we move on to the same model but with real-world data.</a:t>
            </a:r>
            <a:endParaRPr lang="en-GB" dirty="0"/>
          </a:p>
        </p:txBody>
      </p:sp>
      <p:sp>
        <p:nvSpPr>
          <p:cNvPr id="4" name="Slide Number Placeholder 3"/>
          <p:cNvSpPr>
            <a:spLocks noGrp="1"/>
          </p:cNvSpPr>
          <p:nvPr>
            <p:ph type="sldNum" sz="quarter" idx="10"/>
          </p:nvPr>
        </p:nvSpPr>
        <p:spPr/>
        <p:txBody>
          <a:bodyPr/>
          <a:lstStyle/>
          <a:p>
            <a:fld id="{427A9518-3833-49BC-AA94-C5620D00C69A}" type="slidenum">
              <a:rPr lang="en-GB" smtClean="0"/>
              <a:t>19</a:t>
            </a:fld>
            <a:endParaRPr lang="en-GB"/>
          </a:p>
        </p:txBody>
      </p:sp>
    </p:spTree>
    <p:extLst>
      <p:ext uri="{BB962C8B-B14F-4D97-AF65-F5344CB8AC3E}">
        <p14:creationId xmlns:p14="http://schemas.microsoft.com/office/powerpoint/2010/main" val="1316446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None/>
            </a:pPr>
            <a:r>
              <a:rPr lang="en-GB" baseline="0" dirty="0" smtClean="0"/>
              <a:t>Thank you for joining us today. </a:t>
            </a:r>
          </a:p>
          <a:p>
            <a:pPr>
              <a:buFont typeface="Arial" pitchFamily="34" charset="0"/>
              <a:buNone/>
            </a:pPr>
            <a:r>
              <a:rPr lang="en-GB" baseline="0" dirty="0" smtClean="0"/>
              <a:t/>
            </a:r>
            <a:br>
              <a:rPr lang="en-GB" baseline="0" dirty="0" smtClean="0"/>
            </a:br>
            <a:r>
              <a:rPr lang="en-GB" baseline="0" dirty="0" smtClean="0"/>
              <a:t>My name is </a:t>
            </a:r>
            <a:r>
              <a:rPr lang="en-GB" baseline="0" dirty="0" err="1" smtClean="0"/>
              <a:t>Dr.</a:t>
            </a:r>
            <a:r>
              <a:rPr lang="en-GB" baseline="0" dirty="0" smtClean="0"/>
              <a:t> Julia Kasmire and today I am presenting a New Forms of Data Training on behalf of the UK Data services. </a:t>
            </a:r>
            <a:br>
              <a:rPr lang="en-GB" baseline="0" dirty="0" smtClean="0"/>
            </a:br>
            <a:r>
              <a:rPr lang="en-GB" baseline="0" dirty="0" smtClean="0"/>
              <a:t/>
            </a:r>
            <a:br>
              <a:rPr lang="en-GB" baseline="0" dirty="0" smtClean="0"/>
            </a:br>
            <a:r>
              <a:rPr lang="en-GB" baseline="0" dirty="0" smtClean="0"/>
              <a:t>Today’s webinar is called “Adding real-world GIS and Census data to agent-based modelling for social scientists”. </a:t>
            </a:r>
          </a:p>
          <a:p>
            <a:pPr>
              <a:buFont typeface="Arial" pitchFamily="34" charset="0"/>
              <a:buNone/>
            </a:pPr>
            <a:endParaRPr lang="en-GB" baseline="0" dirty="0" smtClean="0"/>
          </a:p>
          <a:p>
            <a:pPr>
              <a:buFont typeface="Arial" pitchFamily="34" charset="0"/>
              <a:buNone/>
            </a:pPr>
            <a:r>
              <a:rPr lang="en-GB" baseline="0" dirty="0" smtClean="0"/>
              <a:t>That is quite a mouthful, so thanks for being brave and joining me today. </a:t>
            </a:r>
          </a:p>
          <a:p>
            <a:pPr>
              <a:buFont typeface="Arial" pitchFamily="34" charset="0"/>
              <a:buNone/>
            </a:pPr>
            <a:endParaRPr lang="en-GB" baseline="0" dirty="0" smtClean="0"/>
          </a:p>
          <a:p>
            <a:pPr>
              <a:buFont typeface="Arial" pitchFamily="34" charset="0"/>
              <a:buNone/>
            </a:pPr>
            <a:r>
              <a:rPr lang="en-GB" baseline="0" dirty="0" smtClean="0"/>
              <a:t>Before we get into the content today, I just want to double check if you can hear me properly. </a:t>
            </a:r>
          </a:p>
          <a:p>
            <a:pPr>
              <a:buFont typeface="Arial" pitchFamily="34" charset="0"/>
              <a:buNone/>
            </a:pPr>
            <a:endParaRPr lang="en-GB" baseline="0" dirty="0" smtClean="0"/>
          </a:p>
          <a:p>
            <a:pPr>
              <a:buFont typeface="Arial" pitchFamily="34" charset="0"/>
              <a:buNone/>
            </a:pPr>
            <a:endParaRPr lang="en-GB" baseline="0" dirty="0"/>
          </a:p>
        </p:txBody>
      </p:sp>
      <p:sp>
        <p:nvSpPr>
          <p:cNvPr id="4" name="Slide Number Placeholder 3"/>
          <p:cNvSpPr>
            <a:spLocks noGrp="1"/>
          </p:cNvSpPr>
          <p:nvPr>
            <p:ph type="sldNum" sz="quarter" idx="10"/>
          </p:nvPr>
        </p:nvSpPr>
        <p:spPr/>
        <p:txBody>
          <a:bodyPr/>
          <a:lstStyle/>
          <a:p>
            <a:fld id="{39548267-049B-47AB-B279-BD90126A7A99}" type="slidenum">
              <a:rPr lang="en-GB" smtClean="0"/>
              <a:pPr/>
              <a:t>2</a:t>
            </a:fld>
            <a:endParaRPr lang="en-GB"/>
          </a:p>
        </p:txBody>
      </p:sp>
    </p:spTree>
    <p:extLst>
      <p:ext uri="{BB962C8B-B14F-4D97-AF65-F5344CB8AC3E}">
        <p14:creationId xmlns:p14="http://schemas.microsoft.com/office/powerpoint/2010/main" val="26961557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first step is to acquire real-world</a:t>
            </a:r>
            <a:r>
              <a:rPr lang="en-GB" baseline="0" dirty="0" smtClean="0"/>
              <a:t> data.   </a:t>
            </a:r>
            <a:r>
              <a:rPr lang="en-GB" dirty="0" smtClean="0"/>
              <a:t>The UK</a:t>
            </a:r>
            <a:r>
              <a:rPr lang="en-GB" baseline="0" dirty="0" smtClean="0"/>
              <a:t> data service has a lot of data, including</a:t>
            </a:r>
          </a:p>
          <a:p>
            <a:r>
              <a:rPr lang="en-GB" baseline="0" dirty="0" smtClean="0"/>
              <a:t>CLICK</a:t>
            </a:r>
          </a:p>
          <a:p>
            <a:r>
              <a:rPr lang="en-GB" baseline="0" dirty="0" smtClean="0"/>
              <a:t>boundary data in shape file format.  For the Tram Commute Model, I chose to use a subset of </a:t>
            </a:r>
          </a:p>
          <a:p>
            <a:r>
              <a:rPr lang="en-GB" baseline="0" dirty="0" smtClean="0"/>
              <a:t>CLICK</a:t>
            </a:r>
          </a:p>
          <a:p>
            <a:r>
              <a:rPr lang="en-GB" baseline="0" dirty="0" smtClean="0"/>
              <a:t>Local Authority boundaries from 2011. Specifically, I chose to get 10 big shapes representing the 10 local authorities that make up Greater Manchester. </a:t>
            </a:r>
          </a:p>
          <a:p>
            <a:r>
              <a:rPr lang="en-GB" baseline="0" dirty="0" smtClean="0"/>
              <a:t>I could have chosen Liverpool if I wanted to look at the </a:t>
            </a:r>
            <a:r>
              <a:rPr lang="en-GB" baseline="0" dirty="0" err="1" smtClean="0"/>
              <a:t>MerseyRail</a:t>
            </a:r>
            <a:r>
              <a:rPr lang="en-GB" baseline="0" dirty="0" smtClean="0"/>
              <a:t> Network, or London if I want to look at the tube maps. But since I am in Manchester, I figured I would go with what I know. </a:t>
            </a:r>
          </a:p>
          <a:p>
            <a:r>
              <a:rPr lang="en-GB" baseline="0" dirty="0" smtClean="0"/>
              <a:t>If you want the exact files I used, you can go to this </a:t>
            </a:r>
            <a:r>
              <a:rPr lang="en-GB" baseline="0" dirty="0" err="1" smtClean="0"/>
              <a:t>url</a:t>
            </a:r>
            <a:r>
              <a:rPr lang="en-GB" baseline="0" dirty="0" smtClean="0"/>
              <a:t> </a:t>
            </a:r>
          </a:p>
          <a:p>
            <a:r>
              <a:rPr lang="en-GB" baseline="0" dirty="0" smtClean="0"/>
              <a:t>CLICK</a:t>
            </a:r>
          </a:p>
          <a:p>
            <a:r>
              <a:rPr lang="en-GB" baseline="0" dirty="0" smtClean="0"/>
              <a:t>Or this </a:t>
            </a:r>
            <a:r>
              <a:rPr lang="en-GB" baseline="0" dirty="0" err="1" smtClean="0"/>
              <a:t>tinyurl</a:t>
            </a:r>
            <a:r>
              <a:rPr lang="en-GB" baseline="0" dirty="0" smtClean="0"/>
              <a:t>. </a:t>
            </a:r>
          </a:p>
          <a:p>
            <a:r>
              <a:rPr lang="en-GB" baseline="0" dirty="0" smtClean="0"/>
              <a:t>Of course, you might prefer different boundaries. </a:t>
            </a:r>
            <a:endParaRPr lang="en-GB" dirty="0"/>
          </a:p>
        </p:txBody>
      </p:sp>
      <p:sp>
        <p:nvSpPr>
          <p:cNvPr id="4" name="Slide Number Placeholder 3"/>
          <p:cNvSpPr>
            <a:spLocks noGrp="1"/>
          </p:cNvSpPr>
          <p:nvPr>
            <p:ph type="sldNum" sz="quarter" idx="10"/>
          </p:nvPr>
        </p:nvSpPr>
        <p:spPr/>
        <p:txBody>
          <a:bodyPr/>
          <a:lstStyle/>
          <a:p>
            <a:fld id="{427A9518-3833-49BC-AA94-C5620D00C69A}" type="slidenum">
              <a:rPr lang="en-GB" smtClean="0"/>
              <a:t>20</a:t>
            </a:fld>
            <a:endParaRPr lang="en-GB"/>
          </a:p>
        </p:txBody>
      </p:sp>
    </p:spTree>
    <p:extLst>
      <p:ext uri="{BB962C8B-B14F-4D97-AF65-F5344CB8AC3E}">
        <p14:creationId xmlns:p14="http://schemas.microsoft.com/office/powerpoint/2010/main" val="25717217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Boundary data from the UK data service comes in a zip file that contains</a:t>
            </a:r>
          </a:p>
          <a:p>
            <a:r>
              <a:rPr lang="en-GB" baseline="0" dirty="0" smtClean="0"/>
              <a:t>CLICK</a:t>
            </a:r>
          </a:p>
          <a:p>
            <a:r>
              <a:rPr lang="en-GB" baseline="0" dirty="0" smtClean="0"/>
              <a:t>a shape file, a projection file and more. These files contain details about the polygon shapes that make up the local authority boundaries.</a:t>
            </a:r>
          </a:p>
          <a:p>
            <a:r>
              <a:rPr lang="en-GB" baseline="0" dirty="0" smtClean="0"/>
              <a:t>CLICK</a:t>
            </a:r>
          </a:p>
          <a:p>
            <a:r>
              <a:rPr lang="en-GB" baseline="0" dirty="0" smtClean="0"/>
              <a:t>You will need to extract all of them. I recommend that you extract them to the folder where you keep your model, or at least to a nearby folder so that your model can access the files. </a:t>
            </a:r>
          </a:p>
          <a:p>
            <a:r>
              <a:rPr lang="en-GB" baseline="0" dirty="0" smtClean="0"/>
              <a:t>We also need files from other sources. </a:t>
            </a:r>
            <a:endParaRPr lang="en-GB" dirty="0"/>
          </a:p>
        </p:txBody>
      </p:sp>
      <p:sp>
        <p:nvSpPr>
          <p:cNvPr id="4" name="Slide Number Placeholder 3"/>
          <p:cNvSpPr>
            <a:spLocks noGrp="1"/>
          </p:cNvSpPr>
          <p:nvPr>
            <p:ph type="sldNum" sz="quarter" idx="10"/>
          </p:nvPr>
        </p:nvSpPr>
        <p:spPr/>
        <p:txBody>
          <a:bodyPr/>
          <a:lstStyle/>
          <a:p>
            <a:fld id="{427A9518-3833-49BC-AA94-C5620D00C69A}" type="slidenum">
              <a:rPr lang="en-GB" smtClean="0"/>
              <a:t>21</a:t>
            </a:fld>
            <a:endParaRPr lang="en-GB"/>
          </a:p>
        </p:txBody>
      </p:sp>
    </p:spTree>
    <p:extLst>
      <p:ext uri="{BB962C8B-B14F-4D97-AF65-F5344CB8AC3E}">
        <p14:creationId xmlns:p14="http://schemas.microsoft.com/office/powerpoint/2010/main" val="17809196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For example, </a:t>
            </a:r>
            <a:r>
              <a:rPr lang="en-GB" baseline="0" dirty="0" smtClean="0"/>
              <a:t>we need point data for the location of </a:t>
            </a:r>
            <a:r>
              <a:rPr lang="en-GB" baseline="0" dirty="0" err="1" smtClean="0"/>
              <a:t>Metrolink</a:t>
            </a:r>
            <a:r>
              <a:rPr lang="en-GB" baseline="0" dirty="0" smtClean="0"/>
              <a:t> stations. </a:t>
            </a:r>
          </a:p>
          <a:p>
            <a:r>
              <a:rPr lang="en-GB" baseline="0" dirty="0" smtClean="0"/>
              <a:t>CLICK</a:t>
            </a:r>
          </a:p>
          <a:p>
            <a:r>
              <a:rPr lang="en-GB" baseline="0" dirty="0" smtClean="0"/>
              <a:t>For that, I had to go to data.gov.uk and </a:t>
            </a:r>
          </a:p>
          <a:p>
            <a:r>
              <a:rPr lang="en-GB" baseline="0" dirty="0" smtClean="0"/>
              <a:t>CLICK</a:t>
            </a:r>
          </a:p>
          <a:p>
            <a:r>
              <a:rPr lang="en-GB" baseline="0" dirty="0" smtClean="0"/>
              <a:t>Downloaded a Comma Separated Value file created by Transport for Greater Manchester. This file has a row for each </a:t>
            </a:r>
            <a:r>
              <a:rPr lang="en-GB" baseline="0" dirty="0" err="1" smtClean="0"/>
              <a:t>metrolink</a:t>
            </a:r>
            <a:r>
              <a:rPr lang="en-GB" baseline="0" dirty="0" smtClean="0"/>
              <a:t> and rail stations in the GM area.</a:t>
            </a:r>
          </a:p>
          <a:p>
            <a:r>
              <a:rPr lang="en-GB" baseline="0" dirty="0" smtClean="0"/>
              <a:t>CLICK </a:t>
            </a:r>
            <a:br>
              <a:rPr lang="en-GB" baseline="0" dirty="0" smtClean="0"/>
            </a:br>
            <a:r>
              <a:rPr lang="en-GB" baseline="0" dirty="0" smtClean="0"/>
              <a:t>Importantly, this .CSV  has “easting” and “northing” references for each station. </a:t>
            </a:r>
          </a:p>
          <a:p>
            <a:r>
              <a:rPr lang="en-GB" baseline="0" dirty="0" smtClean="0"/>
              <a:t>These are geographic references that allow the location of stations to be laid over the top of the local authority polygon shapes. </a:t>
            </a:r>
            <a:endParaRPr lang="en-GB" dirty="0"/>
          </a:p>
        </p:txBody>
      </p:sp>
      <p:sp>
        <p:nvSpPr>
          <p:cNvPr id="4" name="Slide Number Placeholder 3"/>
          <p:cNvSpPr>
            <a:spLocks noGrp="1"/>
          </p:cNvSpPr>
          <p:nvPr>
            <p:ph type="sldNum" sz="quarter" idx="10"/>
          </p:nvPr>
        </p:nvSpPr>
        <p:spPr/>
        <p:txBody>
          <a:bodyPr/>
          <a:lstStyle/>
          <a:p>
            <a:fld id="{427A9518-3833-49BC-AA94-C5620D00C69A}" type="slidenum">
              <a:rPr lang="en-GB" smtClean="0"/>
              <a:t>22</a:t>
            </a:fld>
            <a:endParaRPr lang="en-GB"/>
          </a:p>
        </p:txBody>
      </p:sp>
    </p:spTree>
    <p:extLst>
      <p:ext uri="{BB962C8B-B14F-4D97-AF65-F5344CB8AC3E}">
        <p14:creationId xmlns:p14="http://schemas.microsoft.com/office/powerpoint/2010/main" val="20245757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a:t>
            </a:r>
            <a:r>
              <a:rPr lang="en-GB" baseline="0" dirty="0" smtClean="0"/>
              <a:t> also need a file with geographic references for the lines so that we know which stations are connected to each other. </a:t>
            </a:r>
          </a:p>
          <a:p>
            <a:r>
              <a:rPr lang="en-GB" baseline="0" dirty="0" smtClean="0"/>
              <a:t>CLICK</a:t>
            </a:r>
          </a:p>
          <a:p>
            <a:r>
              <a:rPr lang="en-GB" baseline="0" dirty="0" smtClean="0"/>
              <a:t>I found a google map of all the current and under construction Manchester </a:t>
            </a:r>
            <a:r>
              <a:rPr lang="en-GB" baseline="0" dirty="0" err="1" smtClean="0"/>
              <a:t>Metrolink</a:t>
            </a:r>
            <a:r>
              <a:rPr lang="en-GB" baseline="0" dirty="0" smtClean="0"/>
              <a:t> lines. </a:t>
            </a:r>
          </a:p>
          <a:p>
            <a:r>
              <a:rPr lang="en-GB" baseline="0" dirty="0" smtClean="0"/>
              <a:t>CLICK</a:t>
            </a:r>
          </a:p>
          <a:p>
            <a:r>
              <a:rPr lang="en-GB" baseline="0" dirty="0" smtClean="0"/>
              <a:t>From here, you can download a Keyhole </a:t>
            </a:r>
            <a:r>
              <a:rPr lang="en-GB" baseline="0" dirty="0" err="1" smtClean="0"/>
              <a:t>Markup</a:t>
            </a:r>
            <a:r>
              <a:rPr lang="en-GB" baseline="0" dirty="0" smtClean="0"/>
              <a:t> Language file. </a:t>
            </a:r>
          </a:p>
          <a:p>
            <a:r>
              <a:rPr lang="en-GB" baseline="0" dirty="0" smtClean="0"/>
              <a:t>Like the .CSV from before, this .KML file contains the easting and northing references that allow all of our different files to play nicely together.</a:t>
            </a:r>
            <a:endParaRPr lang="en-GB" dirty="0"/>
          </a:p>
        </p:txBody>
      </p:sp>
      <p:sp>
        <p:nvSpPr>
          <p:cNvPr id="4" name="Slide Number Placeholder 3"/>
          <p:cNvSpPr>
            <a:spLocks noGrp="1"/>
          </p:cNvSpPr>
          <p:nvPr>
            <p:ph type="sldNum" sz="quarter" idx="10"/>
          </p:nvPr>
        </p:nvSpPr>
        <p:spPr/>
        <p:txBody>
          <a:bodyPr/>
          <a:lstStyle/>
          <a:p>
            <a:fld id="{427A9518-3833-49BC-AA94-C5620D00C69A}" type="slidenum">
              <a:rPr lang="en-GB" smtClean="0"/>
              <a:t>23</a:t>
            </a:fld>
            <a:endParaRPr lang="en-GB"/>
          </a:p>
        </p:txBody>
      </p:sp>
    </p:spTree>
    <p:extLst>
      <p:ext uri="{BB962C8B-B14F-4D97-AF65-F5344CB8AC3E}">
        <p14:creationId xmlns:p14="http://schemas.microsoft.com/office/powerpoint/2010/main" val="25653931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Finally, I wanted the number of residents in each local authority to be based on real-world data, so I went to </a:t>
            </a:r>
          </a:p>
          <a:p>
            <a:r>
              <a:rPr lang="en-GB" baseline="0" dirty="0" smtClean="0"/>
              <a:t>CLICK</a:t>
            </a:r>
          </a:p>
          <a:p>
            <a:r>
              <a:rPr lang="en-GB" dirty="0" smtClean="0"/>
              <a:t>UK Data services </a:t>
            </a:r>
            <a:r>
              <a:rPr lang="en-GB" dirty="0" err="1" smtClean="0"/>
              <a:t>InFuse</a:t>
            </a:r>
            <a:r>
              <a:rPr lang="en-GB" dirty="0" smtClean="0"/>
              <a:t> site to download </a:t>
            </a:r>
          </a:p>
          <a:p>
            <a:r>
              <a:rPr lang="en-GB" baseline="0" dirty="0" smtClean="0"/>
              <a:t>CLICK</a:t>
            </a:r>
          </a:p>
          <a:p>
            <a:r>
              <a:rPr lang="en-GB" dirty="0" smtClean="0"/>
              <a:t>2011 census data.</a:t>
            </a:r>
            <a:r>
              <a:rPr lang="en-GB" baseline="0" dirty="0" smtClean="0"/>
              <a:t> </a:t>
            </a:r>
            <a:br>
              <a:rPr lang="en-GB" baseline="0" dirty="0" smtClean="0"/>
            </a:br>
            <a:r>
              <a:rPr lang="en-GB" baseline="0" dirty="0" smtClean="0"/>
              <a:t>I won’t show you all the steps involved in selecting and downloading census data, but you can access a lot of very useful data directly from here.</a:t>
            </a:r>
            <a:endParaRPr lang="en-GB" dirty="0"/>
          </a:p>
        </p:txBody>
      </p:sp>
      <p:sp>
        <p:nvSpPr>
          <p:cNvPr id="4" name="Slide Number Placeholder 3"/>
          <p:cNvSpPr>
            <a:spLocks noGrp="1"/>
          </p:cNvSpPr>
          <p:nvPr>
            <p:ph type="sldNum" sz="quarter" idx="10"/>
          </p:nvPr>
        </p:nvSpPr>
        <p:spPr/>
        <p:txBody>
          <a:bodyPr/>
          <a:lstStyle/>
          <a:p>
            <a:fld id="{427A9518-3833-49BC-AA94-C5620D00C69A}" type="slidenum">
              <a:rPr lang="en-GB" smtClean="0"/>
              <a:t>24</a:t>
            </a:fld>
            <a:endParaRPr lang="en-GB"/>
          </a:p>
        </p:txBody>
      </p:sp>
    </p:spTree>
    <p:extLst>
      <p:ext uri="{BB962C8B-B14F-4D97-AF65-F5344CB8AC3E}">
        <p14:creationId xmlns:p14="http://schemas.microsoft.com/office/powerpoint/2010/main" val="11848140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files you get from</a:t>
            </a:r>
            <a:r>
              <a:rPr lang="en-GB" baseline="0" dirty="0" smtClean="0"/>
              <a:t> the UK Data Service won’t all look like this one. I wanted a really simple set of data to make it easy to demonstrate how to add data to agent-based models.  All I really wanted was </a:t>
            </a:r>
          </a:p>
          <a:p>
            <a:r>
              <a:rPr lang="en-GB" baseline="0" dirty="0" smtClean="0"/>
              <a:t>CLICK</a:t>
            </a:r>
          </a:p>
          <a:p>
            <a:r>
              <a:rPr lang="en-GB" dirty="0" smtClean="0"/>
              <a:t>The number of economically</a:t>
            </a:r>
            <a:r>
              <a:rPr lang="en-GB" baseline="0" dirty="0" smtClean="0"/>
              <a:t> active persons </a:t>
            </a:r>
          </a:p>
          <a:p>
            <a:r>
              <a:rPr lang="en-GB" baseline="0" dirty="0" smtClean="0"/>
              <a:t>CLICK</a:t>
            </a:r>
          </a:p>
          <a:p>
            <a:r>
              <a:rPr lang="en-GB" baseline="0" dirty="0" smtClean="0"/>
              <a:t>resident in each local authority.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Now, we have a lot </a:t>
            </a:r>
            <a:r>
              <a:rPr lang="en-GB" baseline="0" dirty="0" smtClean="0"/>
              <a:t>of very cool files, but they are in a lot of different formats.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I have a shape file from the UKDS boundary data selector, a .CSV file from data.gov.uk, a .KML file from the online maps and an Excel file from the UKDS census data portal. </a:t>
            </a:r>
            <a:br>
              <a:rPr lang="en-GB" baseline="0" dirty="0" smtClean="0"/>
            </a:br>
            <a:r>
              <a:rPr lang="en-GB" baseline="0" dirty="0" smtClean="0"/>
              <a:t>If I am going to get all of these different forms of real-world data into </a:t>
            </a:r>
            <a:r>
              <a:rPr lang="en-GB" baseline="0" dirty="0" err="1" smtClean="0"/>
              <a:t>NetLogo</a:t>
            </a:r>
            <a:r>
              <a:rPr lang="en-GB" baseline="0" dirty="0" smtClean="0"/>
              <a:t>, I need to consolidate and reformat.</a:t>
            </a:r>
            <a:endParaRPr lang="en-GB" dirty="0"/>
          </a:p>
        </p:txBody>
      </p:sp>
      <p:sp>
        <p:nvSpPr>
          <p:cNvPr id="4" name="Slide Number Placeholder 3"/>
          <p:cNvSpPr>
            <a:spLocks noGrp="1"/>
          </p:cNvSpPr>
          <p:nvPr>
            <p:ph type="sldNum" sz="quarter" idx="10"/>
          </p:nvPr>
        </p:nvSpPr>
        <p:spPr/>
        <p:txBody>
          <a:bodyPr/>
          <a:lstStyle/>
          <a:p>
            <a:fld id="{427A9518-3833-49BC-AA94-C5620D00C69A}" type="slidenum">
              <a:rPr lang="en-GB" smtClean="0"/>
              <a:t>25</a:t>
            </a:fld>
            <a:endParaRPr lang="en-GB"/>
          </a:p>
        </p:txBody>
      </p:sp>
    </p:spTree>
    <p:extLst>
      <p:ext uri="{BB962C8B-B14F-4D97-AF65-F5344CB8AC3E}">
        <p14:creationId xmlns:p14="http://schemas.microsoft.com/office/powerpoint/2010/main" val="11484524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I did that in </a:t>
            </a:r>
          </a:p>
          <a:p>
            <a:r>
              <a:rPr lang="en-GB" baseline="0" dirty="0" smtClean="0"/>
              <a:t>CLICK</a:t>
            </a:r>
          </a:p>
          <a:p>
            <a:r>
              <a:rPr lang="en-GB" baseline="0" dirty="0" smtClean="0"/>
              <a:t>Q-G-I-S, or QGIS, which is a mapping program. There are lots of other options if you don’t have or can’t get QGIS. </a:t>
            </a:r>
            <a:br>
              <a:rPr lang="en-GB" baseline="0" dirty="0" smtClean="0"/>
            </a:br>
            <a:r>
              <a:rPr lang="en-GB" baseline="0" dirty="0" smtClean="0"/>
              <a:t>I won’t show you all the steps I followed in QGIS because you might use a different programme or a different version of QGIS and I think it would be more confusing than enlightening to see the details of a process you can’t follow. </a:t>
            </a:r>
          </a:p>
          <a:p>
            <a:r>
              <a:rPr lang="en-GB" baseline="0" dirty="0" smtClean="0"/>
              <a:t>But the long and short of it is that will need to load the various downloaded geographic files as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CLICK</a:t>
            </a:r>
          </a:p>
          <a:p>
            <a:r>
              <a:rPr lang="en-GB" baseline="0" dirty="0" smtClean="0"/>
              <a:t>layers into a GIS project.  The shape file from the UKDS boundary data selector is easy because shape file is a native format in mapping software. </a:t>
            </a:r>
            <a:br>
              <a:rPr lang="en-GB" baseline="0" dirty="0" smtClean="0"/>
            </a:br>
            <a:r>
              <a:rPr lang="en-GB" baseline="0" dirty="0" smtClean="0"/>
              <a:t>But as long as .CSV or .KML files have the easting and northing columns, you can import those two. You just have to tell your mapping software which columns of the .CSV or .KML file are easting and northing. </a:t>
            </a:r>
          </a:p>
          <a:p>
            <a:r>
              <a:rPr lang="en-GB" baseline="0" dirty="0" smtClean="0"/>
              <a:t/>
            </a:r>
            <a:br>
              <a:rPr lang="en-GB" baseline="0" dirty="0" smtClean="0"/>
            </a:br>
            <a:r>
              <a:rPr lang="en-GB" baseline="0" dirty="0" smtClean="0"/>
              <a:t>Once you have them imported as layers, you can edit them as needed. For example, I filtered out the rail stops from the point data file so that I only had stations with a </a:t>
            </a:r>
            <a:r>
              <a:rPr lang="en-GB" baseline="0" dirty="0" err="1" smtClean="0"/>
              <a:t>metrolink</a:t>
            </a:r>
            <a:r>
              <a:rPr lang="en-GB" baseline="0" dirty="0" smtClean="0"/>
              <a:t> stop. </a:t>
            </a:r>
            <a:endParaRPr lang="en-GB" dirty="0"/>
          </a:p>
        </p:txBody>
      </p:sp>
      <p:sp>
        <p:nvSpPr>
          <p:cNvPr id="4" name="Slide Number Placeholder 3"/>
          <p:cNvSpPr>
            <a:spLocks noGrp="1"/>
          </p:cNvSpPr>
          <p:nvPr>
            <p:ph type="sldNum" sz="quarter" idx="10"/>
          </p:nvPr>
        </p:nvSpPr>
        <p:spPr/>
        <p:txBody>
          <a:bodyPr/>
          <a:lstStyle/>
          <a:p>
            <a:fld id="{427A9518-3833-49BC-AA94-C5620D00C69A}" type="slidenum">
              <a:rPr lang="en-GB" smtClean="0"/>
              <a:t>26</a:t>
            </a:fld>
            <a:endParaRPr lang="en-GB"/>
          </a:p>
        </p:txBody>
      </p:sp>
    </p:spTree>
    <p:extLst>
      <p:ext uri="{BB962C8B-B14F-4D97-AF65-F5344CB8AC3E}">
        <p14:creationId xmlns:p14="http://schemas.microsoft.com/office/powerpoint/2010/main" val="32935757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Next, I wanted to import the population data. Since population data was defined by local authority, I need to add it to the local authority polygon layer. </a:t>
            </a:r>
          </a:p>
          <a:p>
            <a:r>
              <a:rPr lang="en-GB" baseline="0" dirty="0" smtClean="0"/>
              <a:t>CLICK</a:t>
            </a:r>
          </a:p>
          <a:p>
            <a:r>
              <a:rPr lang="en-GB" baseline="0" dirty="0" smtClean="0"/>
              <a:t>I open up the features of that layer, add a new feature for “population”, and copy over the population values for each local authority.</a:t>
            </a:r>
            <a:br>
              <a:rPr lang="en-GB" baseline="0" dirty="0" smtClean="0"/>
            </a:br>
            <a:r>
              <a:rPr lang="en-GB" baseline="0" dirty="0" smtClean="0"/>
              <a:t>Now, I have made changes to a few of the layers. I removed rail stations from the point data layer and I added populations to the polygon layer. </a:t>
            </a:r>
            <a:br>
              <a:rPr lang="en-GB" baseline="0" dirty="0" smtClean="0"/>
            </a:br>
            <a:r>
              <a:rPr lang="en-GB" baseline="0" dirty="0" smtClean="0"/>
              <a:t>Now, I want to save these adjusted layers so that I can export them into </a:t>
            </a:r>
            <a:r>
              <a:rPr lang="en-GB" baseline="0" dirty="0" err="1" smtClean="0"/>
              <a:t>NetLogo</a:t>
            </a:r>
            <a:r>
              <a:rPr lang="en-GB" baseline="0" dirty="0" smtClean="0"/>
              <a:t>.</a:t>
            </a:r>
          </a:p>
          <a:p>
            <a:r>
              <a:rPr lang="en-GB" baseline="0" dirty="0" smtClean="0"/>
              <a:t>CLICK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In QGIS, I do this through the vector tab, but any mapping software will have the option to save your changes and export the results in standard formats.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My exported files includes one projection file which provides a coherent overview of how the various geographic references line up</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And one shape file for each layer containing the actual things I want to draw in </a:t>
            </a:r>
            <a:r>
              <a:rPr lang="en-GB" baseline="0" dirty="0" err="1" smtClean="0"/>
              <a:t>NetLogo</a:t>
            </a:r>
            <a:r>
              <a:rPr lang="en-GB" baseline="0" dirty="0" smtClean="0"/>
              <a:t>. This means I have converted the .CSV and .KML files into shape files as well as saving the changes that I wanted to make.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
            </a:r>
            <a:br>
              <a:rPr lang="en-GB" baseline="0" dirty="0" smtClean="0"/>
            </a:br>
            <a:r>
              <a:rPr lang="en-GB" baseline="0" dirty="0" smtClean="0"/>
              <a:t>Next up is importing the projection file and the shape files into </a:t>
            </a:r>
            <a:r>
              <a:rPr lang="en-GB" baseline="0" dirty="0" err="1" smtClean="0"/>
              <a:t>NetLogo</a:t>
            </a:r>
            <a:r>
              <a:rPr lang="en-GB" baseline="0" dirty="0" smtClean="0"/>
              <a:t>.</a:t>
            </a:r>
            <a:endParaRPr lang="en-GB" dirty="0"/>
          </a:p>
        </p:txBody>
      </p:sp>
      <p:sp>
        <p:nvSpPr>
          <p:cNvPr id="4" name="Slide Number Placeholder 3"/>
          <p:cNvSpPr>
            <a:spLocks noGrp="1"/>
          </p:cNvSpPr>
          <p:nvPr>
            <p:ph type="sldNum" sz="quarter" idx="10"/>
          </p:nvPr>
        </p:nvSpPr>
        <p:spPr/>
        <p:txBody>
          <a:bodyPr/>
          <a:lstStyle/>
          <a:p>
            <a:fld id="{427A9518-3833-49BC-AA94-C5620D00C69A}" type="slidenum">
              <a:rPr lang="en-GB" smtClean="0"/>
              <a:t>27</a:t>
            </a:fld>
            <a:endParaRPr lang="en-GB"/>
          </a:p>
        </p:txBody>
      </p:sp>
    </p:spTree>
    <p:extLst>
      <p:ext uri="{BB962C8B-B14F-4D97-AF65-F5344CB8AC3E}">
        <p14:creationId xmlns:p14="http://schemas.microsoft.com/office/powerpoint/2010/main" val="1793701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For that, we go back</a:t>
            </a:r>
            <a:r>
              <a:rPr lang="en-GB" baseline="0" dirty="0" smtClean="0"/>
              <a:t> to the model code! This time, we look at what happens if the projection drop-down from the interface tab is NOT set to random. </a:t>
            </a:r>
          </a:p>
          <a:p>
            <a:r>
              <a:rPr lang="en-GB" baseline="0" dirty="0" smtClean="0"/>
              <a:t>CLICK</a:t>
            </a:r>
          </a:p>
          <a:p>
            <a:r>
              <a:rPr lang="en-GB" baseline="0" dirty="0" smtClean="0"/>
              <a:t>Instead of executing the code for a random setup, it executes the code for a setup using imported files. This begins by </a:t>
            </a:r>
          </a:p>
          <a:p>
            <a:r>
              <a:rPr lang="en-GB" baseline="0" dirty="0" smtClean="0"/>
              <a:t>CLICK</a:t>
            </a:r>
            <a:br>
              <a:rPr lang="en-GB" baseline="0" dirty="0" smtClean="0"/>
            </a:br>
            <a:r>
              <a:rPr lang="en-GB" baseline="0" dirty="0" smtClean="0"/>
              <a:t>Loading the projection file. This step sets the size of the world that the agents move around in and ensures that all of the shape files line up properly in that world.</a:t>
            </a:r>
          </a:p>
          <a:p>
            <a:r>
              <a:rPr lang="en-GB" baseline="0" dirty="0" smtClean="0"/>
              <a:t>CLICK </a:t>
            </a:r>
          </a:p>
          <a:p>
            <a:r>
              <a:rPr lang="en-GB" baseline="0" dirty="0" smtClean="0"/>
              <a:t>Then the model loads the various shape files – one filled with polygons for the local authorities, one with points for the tram stops and one with lines for the tramlines. </a:t>
            </a:r>
          </a:p>
          <a:p>
            <a:r>
              <a:rPr lang="en-GB" baseline="0" dirty="0" smtClean="0"/>
              <a:t>CLICK</a:t>
            </a:r>
          </a:p>
          <a:p>
            <a:r>
              <a:rPr lang="en-GB" baseline="0" dirty="0" smtClean="0"/>
              <a:t>Following that, there are lots of steps in which the model looks at the imported data, creates agents from that data to represent things like local authorities. The model code then asks those agents to do things like draw lines, save values into features, change colour and more. </a:t>
            </a:r>
          </a:p>
          <a:p>
            <a:r>
              <a:rPr lang="en-GB" baseline="0" dirty="0" smtClean="0"/>
              <a:t>This is actually not as complicated as it might seem. Most of this is adapted directly from the GIS extension example that I pointed out earlier when we were looking at the Models Library.</a:t>
            </a:r>
            <a:endParaRPr lang="en-GB" dirty="0"/>
          </a:p>
        </p:txBody>
      </p:sp>
      <p:sp>
        <p:nvSpPr>
          <p:cNvPr id="4" name="Slide Number Placeholder 3"/>
          <p:cNvSpPr>
            <a:spLocks noGrp="1"/>
          </p:cNvSpPr>
          <p:nvPr>
            <p:ph type="sldNum" sz="quarter" idx="10"/>
          </p:nvPr>
        </p:nvSpPr>
        <p:spPr/>
        <p:txBody>
          <a:bodyPr/>
          <a:lstStyle/>
          <a:p>
            <a:fld id="{427A9518-3833-49BC-AA94-C5620D00C69A}" type="slidenum">
              <a:rPr lang="en-GB" smtClean="0"/>
              <a:t>28</a:t>
            </a:fld>
            <a:endParaRPr lang="en-GB"/>
          </a:p>
        </p:txBody>
      </p:sp>
    </p:spTree>
    <p:extLst>
      <p:ext uri="{BB962C8B-B14F-4D97-AF65-F5344CB8AC3E}">
        <p14:creationId xmlns:p14="http://schemas.microsoft.com/office/powerpoint/2010/main" val="3397031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You may or may not find that code to be complicated. But when we go back to the interface, you can </a:t>
            </a:r>
            <a:r>
              <a:rPr lang="en-GB" baseline="0" dirty="0" smtClean="0"/>
              <a:t>select </a:t>
            </a:r>
          </a:p>
          <a:p>
            <a:r>
              <a:rPr lang="en-GB" baseline="0" dirty="0" smtClean="0"/>
              <a:t>CLICK</a:t>
            </a:r>
          </a:p>
          <a:p>
            <a:r>
              <a:rPr lang="en-GB" baseline="0" dirty="0" smtClean="0"/>
              <a:t>GM_LAs from the projection drop-down and </a:t>
            </a:r>
          </a:p>
          <a:p>
            <a:r>
              <a:rPr lang="en-GB" baseline="0" dirty="0" smtClean="0"/>
              <a:t>CLICK </a:t>
            </a:r>
          </a:p>
          <a:p>
            <a:r>
              <a:rPr lang="en-GB" baseline="0" dirty="0" smtClean="0"/>
              <a:t>hit “set up” to load the Tram Commute Model with the real-world data files that you prepared. </a:t>
            </a:r>
          </a:p>
        </p:txBody>
      </p:sp>
      <p:sp>
        <p:nvSpPr>
          <p:cNvPr id="4" name="Slide Number Placeholder 3"/>
          <p:cNvSpPr>
            <a:spLocks noGrp="1"/>
          </p:cNvSpPr>
          <p:nvPr>
            <p:ph type="sldNum" sz="quarter" idx="10"/>
          </p:nvPr>
        </p:nvSpPr>
        <p:spPr/>
        <p:txBody>
          <a:bodyPr/>
          <a:lstStyle/>
          <a:p>
            <a:fld id="{427A9518-3833-49BC-AA94-C5620D00C69A}" type="slidenum">
              <a:rPr lang="en-GB" smtClean="0"/>
              <a:t>29</a:t>
            </a:fld>
            <a:endParaRPr lang="en-GB"/>
          </a:p>
        </p:txBody>
      </p:sp>
    </p:spTree>
    <p:extLst>
      <p:ext uri="{BB962C8B-B14F-4D97-AF65-F5344CB8AC3E}">
        <p14:creationId xmlns:p14="http://schemas.microsoft.com/office/powerpoint/2010/main" val="2918017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Sans-Serif"/>
              <a:buChar char="•"/>
            </a:pPr>
            <a:r>
              <a:rPr lang="en-GB" dirty="0"/>
              <a:t>You should see a poll on your screen around about now.  </a:t>
            </a:r>
            <a:endParaRPr lang="en-GB" dirty="0" smtClean="0"/>
          </a:p>
          <a:p>
            <a:pPr marL="285750" indent="-285750">
              <a:buFont typeface="Arial,Sans-Serif"/>
              <a:buChar char="•"/>
            </a:pPr>
            <a:endParaRPr lang="en-GB" dirty="0" smtClean="0"/>
          </a:p>
          <a:p>
            <a:pPr marL="285750" indent="-285750">
              <a:buFont typeface="Arial,Sans-Serif"/>
              <a:buChar char="•"/>
            </a:pPr>
            <a:r>
              <a:rPr lang="en-GB" dirty="0" smtClean="0"/>
              <a:t>Please respond to the poll to</a:t>
            </a:r>
            <a:r>
              <a:rPr lang="en-GB" baseline="0" dirty="0" smtClean="0"/>
              <a:t> let us know </a:t>
            </a:r>
            <a:r>
              <a:rPr lang="en-GB" dirty="0" smtClean="0"/>
              <a:t>whether </a:t>
            </a:r>
            <a:r>
              <a:rPr lang="en-GB" dirty="0"/>
              <a:t>you can hear us or not…</a:t>
            </a:r>
            <a:endParaRPr lang="en-US" dirty="0"/>
          </a:p>
          <a:p>
            <a:pPr marL="285750" indent="-285750">
              <a:buFont typeface="Arial,Sans-Serif"/>
              <a:buChar char="•"/>
            </a:pPr>
            <a:r>
              <a:rPr lang="en-GB" dirty="0"/>
              <a:t>Yes</a:t>
            </a:r>
            <a:endParaRPr lang="en-US" dirty="0"/>
          </a:p>
          <a:p>
            <a:pPr marL="285750" indent="-285750">
              <a:buFont typeface="Arial,Sans-Serif"/>
              <a:buChar char="•"/>
            </a:pPr>
            <a:r>
              <a:rPr lang="en-GB" dirty="0"/>
              <a:t>No</a:t>
            </a:r>
            <a:endParaRPr lang="en-US" dirty="0"/>
          </a:p>
          <a:p>
            <a:endParaRPr lang="en-GB" dirty="0"/>
          </a:p>
          <a:p>
            <a:endParaRPr lang="en-US" dirty="0">
              <a:cs typeface="Calibri"/>
            </a:endParaRPr>
          </a:p>
        </p:txBody>
      </p:sp>
      <p:sp>
        <p:nvSpPr>
          <p:cNvPr id="4" name="Slide Number Placeholder 3"/>
          <p:cNvSpPr>
            <a:spLocks noGrp="1"/>
          </p:cNvSpPr>
          <p:nvPr>
            <p:ph type="sldNum" sz="quarter" idx="5"/>
          </p:nvPr>
        </p:nvSpPr>
        <p:spPr/>
        <p:txBody>
          <a:bodyPr/>
          <a:lstStyle/>
          <a:p>
            <a:fld id="{427A9518-3833-49BC-AA94-C5620D00C69A}" type="slidenum">
              <a:rPr lang="en-GB"/>
              <a:t>3</a:t>
            </a:fld>
            <a:endParaRPr lang="en-GB"/>
          </a:p>
        </p:txBody>
      </p:sp>
    </p:spTree>
    <p:extLst>
      <p:ext uri="{BB962C8B-B14F-4D97-AF65-F5344CB8AC3E}">
        <p14:creationId xmlns:p14="http://schemas.microsoft.com/office/powerpoint/2010/main" val="23815703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First, you can see that the world includes a map of the 10 local authorities. </a:t>
            </a:r>
          </a:p>
          <a:p>
            <a:r>
              <a:rPr lang="en-GB" baseline="0" dirty="0" smtClean="0"/>
              <a:t>CLICK</a:t>
            </a:r>
          </a:p>
          <a:p>
            <a:r>
              <a:rPr lang="en-GB" baseline="0" dirty="0" smtClean="0"/>
              <a:t>For example, this one is Bolton. </a:t>
            </a:r>
          </a:p>
          <a:p>
            <a:r>
              <a:rPr lang="en-GB" baseline="0" dirty="0" smtClean="0"/>
              <a:t>Again, the local authorities are coloured relative to their population so you can see them easier.</a:t>
            </a:r>
          </a:p>
          <a:p>
            <a:r>
              <a:rPr lang="en-GB" baseline="0" dirty="0" smtClean="0"/>
              <a:t>CLICK </a:t>
            </a:r>
          </a:p>
          <a:p>
            <a:r>
              <a:rPr lang="en-GB" baseline="0" dirty="0" smtClean="0"/>
              <a:t>Also, the tramlines and tram stops are placed to match their real-world locations. </a:t>
            </a:r>
          </a:p>
          <a:p>
            <a:r>
              <a:rPr lang="en-GB" baseline="0" dirty="0" smtClean="0"/>
              <a:t>The tram stops are still blue, just like in the random set up model, but there are more of them and they are laid out differently. </a:t>
            </a:r>
          </a:p>
          <a:p>
            <a:r>
              <a:rPr lang="en-GB" baseline="0" dirty="0" smtClean="0"/>
              <a:t>I actually tried a few different ways to layout the tram stops in the random model but could not find one that looked like the </a:t>
            </a:r>
            <a:r>
              <a:rPr lang="en-GB" baseline="0" dirty="0" err="1" smtClean="0"/>
              <a:t>Metrolink</a:t>
            </a:r>
            <a:r>
              <a:rPr lang="en-GB" baseline="0" dirty="0" smtClean="0"/>
              <a:t> at all. </a:t>
            </a:r>
          </a:p>
          <a:p>
            <a:r>
              <a:rPr lang="en-GB" baseline="0" dirty="0" smtClean="0"/>
              <a:t>The shape of the network will definitely affect how the model behaves, but that is one reason to know how to import real-world data instead of just relying on synthetic data from a randomly generated model. </a:t>
            </a:r>
            <a:endParaRPr lang="en-GB" dirty="0"/>
          </a:p>
        </p:txBody>
      </p:sp>
      <p:sp>
        <p:nvSpPr>
          <p:cNvPr id="4" name="Slide Number Placeholder 3"/>
          <p:cNvSpPr>
            <a:spLocks noGrp="1"/>
          </p:cNvSpPr>
          <p:nvPr>
            <p:ph type="sldNum" sz="quarter" idx="10"/>
          </p:nvPr>
        </p:nvSpPr>
        <p:spPr/>
        <p:txBody>
          <a:bodyPr/>
          <a:lstStyle/>
          <a:p>
            <a:fld id="{427A9518-3833-49BC-AA94-C5620D00C69A}" type="slidenum">
              <a:rPr lang="en-GB" smtClean="0"/>
              <a:t>30</a:t>
            </a:fld>
            <a:endParaRPr lang="en-GB"/>
          </a:p>
        </p:txBody>
      </p:sp>
    </p:spTree>
    <p:extLst>
      <p:ext uri="{BB962C8B-B14F-4D97-AF65-F5344CB8AC3E}">
        <p14:creationId xmlns:p14="http://schemas.microsoft.com/office/powerpoint/2010/main" val="38130866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Then, the houses and places are filled in.</a:t>
            </a:r>
            <a:r>
              <a:rPr lang="en-GB" baseline="0" dirty="0" smtClean="0"/>
              <a:t> </a:t>
            </a:r>
          </a:p>
          <a:p>
            <a:r>
              <a:rPr lang="en-GB" baseline="0" dirty="0" smtClean="0"/>
              <a:t>As before, the houses are yellow and the places that commuters might go are orange. This is mostly just to make them a bit more visually distinct, which is more important here than in the randomly generated model because the scale is different. </a:t>
            </a:r>
          </a:p>
          <a:p>
            <a:r>
              <a:rPr lang="en-GB" baseline="0" dirty="0" smtClean="0"/>
              <a:t>There are also two switches I added to make this model easier to look at and faster run for demonstration purposes. </a:t>
            </a:r>
          </a:p>
          <a:p>
            <a:r>
              <a:rPr lang="en-GB" baseline="0" dirty="0" smtClean="0"/>
              <a:t>CLICK</a:t>
            </a:r>
          </a:p>
          <a:p>
            <a:r>
              <a:rPr lang="en-GB" baseline="0" dirty="0" smtClean="0"/>
              <a:t>First, “Reduce Population for Display” reduces the number of residents by 1000. If I did not, then you would not be able to see the tramlines for the number of houses. </a:t>
            </a:r>
          </a:p>
          <a:p>
            <a:r>
              <a:rPr lang="en-GB" baseline="0" dirty="0" smtClean="0"/>
              <a:t>CLICK</a:t>
            </a:r>
          </a:p>
          <a:p>
            <a:r>
              <a:rPr lang="en-GB" baseline="0" dirty="0" smtClean="0"/>
              <a:t>Second, “</a:t>
            </a:r>
            <a:r>
              <a:rPr lang="en-GB" baseline="0" dirty="0" err="1" smtClean="0"/>
              <a:t>Tram_Commute_Only</a:t>
            </a:r>
            <a:r>
              <a:rPr lang="en-GB" baseline="0" dirty="0" smtClean="0"/>
              <a:t>” means that no houses or places of interest are located in local authorities that have no tram stops. </a:t>
            </a:r>
          </a:p>
          <a:p>
            <a:r>
              <a:rPr lang="en-GB" baseline="0" dirty="0" smtClean="0"/>
              <a:t>This is a visual choice ,but it also prevents commuters from travelling in completely nonsensical ways to get to or from a tram stop.  In reality, if there are no nearby tram stops, you probably would just not travel by tram. You would do something else. </a:t>
            </a:r>
            <a:br>
              <a:rPr lang="en-GB" baseline="0" dirty="0" smtClean="0"/>
            </a:br>
            <a:r>
              <a:rPr lang="en-GB" baseline="0" dirty="0" smtClean="0"/>
              <a:t>If you were to run experiments with this model, you would certainly want to set “Reduce Population for Display” to OFF so that you test it properly with the real population numbers. But you may or may not want to set “Tram Commute Only” to OFF. It depends on whether you are really only looking at commuters that could reasonably be expected to use trams or at what would happen if trams were the only commuting option. That all depends on your research question. </a:t>
            </a:r>
            <a:endParaRPr lang="en-GB" dirty="0"/>
          </a:p>
        </p:txBody>
      </p:sp>
      <p:sp>
        <p:nvSpPr>
          <p:cNvPr id="4" name="Slide Number Placeholder 3"/>
          <p:cNvSpPr>
            <a:spLocks noGrp="1"/>
          </p:cNvSpPr>
          <p:nvPr>
            <p:ph type="sldNum" sz="quarter" idx="10"/>
          </p:nvPr>
        </p:nvSpPr>
        <p:spPr/>
        <p:txBody>
          <a:bodyPr/>
          <a:lstStyle/>
          <a:p>
            <a:fld id="{427A9518-3833-49BC-AA94-C5620D00C69A}" type="slidenum">
              <a:rPr lang="en-GB" smtClean="0"/>
              <a:t>31</a:t>
            </a:fld>
            <a:endParaRPr lang="en-GB"/>
          </a:p>
        </p:txBody>
      </p:sp>
    </p:spTree>
    <p:extLst>
      <p:ext uri="{BB962C8B-B14F-4D97-AF65-F5344CB8AC3E}">
        <p14:creationId xmlns:p14="http://schemas.microsoft.com/office/powerpoint/2010/main" val="21529117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You might think, “Well, it looks neat. But what can I really do with this?”</a:t>
            </a:r>
          </a:p>
          <a:p>
            <a:r>
              <a:rPr lang="en-GB" baseline="0" dirty="0" smtClean="0"/>
              <a:t>CLICK</a:t>
            </a:r>
          </a:p>
          <a:p>
            <a:r>
              <a:rPr lang="en-GB" baseline="0" dirty="0" smtClean="0"/>
              <a:t>You can use different boundaries. Different places of course, like London or Liverpool. Alternatively, you could use the same place but different boundaries. If you choose much smaller polygons, like wards or small output areas, you can really drill down to see what the populations are like that are properly within walking distance of a tram stop. </a:t>
            </a:r>
          </a:p>
          <a:p>
            <a:r>
              <a:rPr lang="en-GB" baseline="0" dirty="0" smtClean="0"/>
              <a:t>CLICK</a:t>
            </a:r>
          </a:p>
          <a:p>
            <a:r>
              <a:rPr lang="en-GB" baseline="0" dirty="0" smtClean="0"/>
              <a:t>You can use different data. At the moment, commuters just sort of pick a selection of places to travel to but could have used the UKDS “travel to work” data which tells you how many people from each area travel to each other area. That would make commuter journeys across the network more realistic or representative, although it would not tell you about chained journeys where people go do things before or after work or about the travel people do that is not associated with going to the same work location every day.</a:t>
            </a:r>
          </a:p>
          <a:p>
            <a:r>
              <a:rPr lang="en-GB" baseline="0" dirty="0" smtClean="0"/>
              <a:t>CLICK</a:t>
            </a:r>
          </a:p>
          <a:p>
            <a:r>
              <a:rPr lang="en-GB" baseline="0" dirty="0" smtClean="0"/>
              <a:t>You can add lots more features to the polygons. I only added population but you could add social metrics, political metrics, air quality metrics, local property price metrics. So many options here!</a:t>
            </a:r>
          </a:p>
          <a:p>
            <a:r>
              <a:rPr lang="en-GB" baseline="0" dirty="0" smtClean="0"/>
              <a:t>CLICK</a:t>
            </a:r>
          </a:p>
          <a:p>
            <a:r>
              <a:rPr lang="en-GB" baseline="0" dirty="0" smtClean="0"/>
              <a:t>Travel is obviously a feature of commuters and that is what I had in mind when I tested this model. But may you want to test other kinds of travel. For example, you might want to explore why some communities because isolated while others are very open, or the influence of transport access on the development and maintenance of regional dialects, or whether transport structure helps or hinders a city’s ability to maintain thriving minority ethnic, artistic or LGBT+ communities.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CLICK</a:t>
            </a:r>
          </a:p>
          <a:p>
            <a:r>
              <a:rPr lang="en-GB" baseline="0" dirty="0" smtClean="0"/>
              <a:t>You might choose not to filter out the rail stations. Alternatively, you could add roads, buses, bike lanes, pedestrian paths, rideshares and taxis, or many more. </a:t>
            </a:r>
          </a:p>
          <a:p>
            <a:r>
              <a:rPr lang="en-GB" baseline="0" dirty="0" smtClean="0"/>
              <a:t>CLICK</a:t>
            </a:r>
          </a:p>
          <a:p>
            <a:r>
              <a:rPr lang="en-GB" baseline="0" dirty="0" smtClean="0"/>
              <a:t>I haven’t really addressed output in this webinar, because I cover it in the next one on February 13th. </a:t>
            </a:r>
            <a:br>
              <a:rPr lang="en-GB" baseline="0" dirty="0" smtClean="0"/>
            </a:br>
            <a:r>
              <a:rPr lang="en-GB" baseline="0" dirty="0" smtClean="0"/>
              <a:t>But any changes you might make to a model should be relevant to your research question. </a:t>
            </a:r>
            <a:br>
              <a:rPr lang="en-GB" baseline="0" dirty="0" smtClean="0"/>
            </a:br>
            <a:r>
              <a:rPr lang="en-GB" baseline="0" dirty="0" smtClean="0"/>
              <a:t>For output, this might mean asking commuters to report how long they travel, how much money their commute costs, how crowded the tram carriages are. These kinds of output can inform research questions around why proximity to a tram stop is linked to different health outcomes, employment levels, educational attainment levels, business tax rates, disability accessible buildings and many more things. </a:t>
            </a:r>
            <a:endParaRPr lang="en-GB" dirty="0" smtClean="0"/>
          </a:p>
        </p:txBody>
      </p:sp>
      <p:sp>
        <p:nvSpPr>
          <p:cNvPr id="4" name="Slide Number Placeholder 3"/>
          <p:cNvSpPr>
            <a:spLocks noGrp="1"/>
          </p:cNvSpPr>
          <p:nvPr>
            <p:ph type="sldNum" sz="quarter" idx="10"/>
          </p:nvPr>
        </p:nvSpPr>
        <p:spPr/>
        <p:txBody>
          <a:bodyPr/>
          <a:lstStyle/>
          <a:p>
            <a:fld id="{427A9518-3833-49BC-AA94-C5620D00C69A}" type="slidenum">
              <a:rPr lang="en-GB" smtClean="0"/>
              <a:t>32</a:t>
            </a:fld>
            <a:endParaRPr lang="en-GB"/>
          </a:p>
        </p:txBody>
      </p:sp>
    </p:spTree>
    <p:extLst>
      <p:ext uri="{BB962C8B-B14F-4D97-AF65-F5344CB8AC3E}">
        <p14:creationId xmlns:p14="http://schemas.microsoft.com/office/powerpoint/2010/main" val="1876018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Just to summarise today’s topics.  </a:t>
            </a:r>
          </a:p>
          <a:p>
            <a:r>
              <a:rPr lang="en-GB" dirty="0" smtClean="0"/>
              <a:t>CLICK </a:t>
            </a:r>
          </a:p>
          <a:p>
            <a:r>
              <a:rPr lang="en-GB" baseline="0" dirty="0" smtClean="0"/>
              <a:t>There are LOTS of models to explore in the models library. These can show you how researchers have created models to address research questions or how you can resolve specific code challenges.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CLICK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Building a randomly generated models is useful, even if you really want to use real-world data in your model because: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CLICK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You can get the model up and running quickly to sort of force yourself to think through your understanding.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You can really quickly develop your ideas and test them out without going through the process of downloading and preparing real-world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Also, making sure your model works with synthetic data allows you to test the model code as separate from the data. If you try to test it all at once and it doesn’t work, it can be hard to know where the problem is.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You can also test the output and do some preliminary analysis that can serve as a null hypothesis.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Among many other reasons too.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There is a wealth of real-world data that can usefully be imported into </a:t>
            </a:r>
            <a:r>
              <a:rPr lang="en-GB" baseline="0" dirty="0" err="1" smtClean="0"/>
              <a:t>NetLogo</a:t>
            </a:r>
            <a:r>
              <a:rPr lang="en-GB" baseline="0" dirty="0" smtClean="0"/>
              <a:t> Models. This is only one example of how to import a couple of specific kinds of data, but there are many other ways to get real-world data in that you may want too. For example, you can get </a:t>
            </a:r>
            <a:r>
              <a:rPr lang="en-GB" baseline="0" dirty="0" err="1" smtClean="0"/>
              <a:t>NetLogo</a:t>
            </a:r>
            <a:r>
              <a:rPr lang="en-GB" baseline="0" dirty="0" smtClean="0"/>
              <a:t> models to read in text files, .CSV files and many other file types, depending on what your model is designed to explore.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Downloading, preparing and combining real-world data is a process. This may actually be one of the more difficult steps.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CLICK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But actually importing that data is fairly easy. My code was only 36 lines long. </a:t>
            </a:r>
          </a:p>
        </p:txBody>
      </p:sp>
      <p:sp>
        <p:nvSpPr>
          <p:cNvPr id="4" name="Slide Number Placeholder 3"/>
          <p:cNvSpPr>
            <a:spLocks noGrp="1"/>
          </p:cNvSpPr>
          <p:nvPr>
            <p:ph type="sldNum" sz="quarter" idx="10"/>
          </p:nvPr>
        </p:nvSpPr>
        <p:spPr/>
        <p:txBody>
          <a:bodyPr/>
          <a:lstStyle/>
          <a:p>
            <a:fld id="{427A9518-3833-49BC-AA94-C5620D00C69A}" type="slidenum">
              <a:rPr lang="en-GB" smtClean="0"/>
              <a:t>33</a:t>
            </a:fld>
            <a:endParaRPr lang="en-GB"/>
          </a:p>
        </p:txBody>
      </p:sp>
    </p:spTree>
    <p:extLst>
      <p:ext uri="{BB962C8B-B14F-4D97-AF65-F5344CB8AC3E}">
        <p14:creationId xmlns:p14="http://schemas.microsoft.com/office/powerpoint/2010/main" val="23122819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9548267-049B-47AB-B279-BD90126A7A99}" type="slidenum">
              <a:rPr lang="en-GB" smtClean="0"/>
              <a:pPr/>
              <a:t>34</a:t>
            </a:fld>
            <a:endParaRPr lang="en-GB"/>
          </a:p>
        </p:txBody>
      </p:sp>
    </p:spTree>
    <p:extLst>
      <p:ext uri="{BB962C8B-B14F-4D97-AF65-F5344CB8AC3E}">
        <p14:creationId xmlns:p14="http://schemas.microsoft.com/office/powerpoint/2010/main" val="1835979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Great! The poll results are in. </a:t>
            </a:r>
          </a:p>
          <a:p>
            <a:endParaRPr lang="en-GB" dirty="0" smtClean="0"/>
          </a:p>
          <a:p>
            <a:r>
              <a:rPr lang="en-GB" dirty="0" smtClean="0"/>
              <a:t>This</a:t>
            </a:r>
            <a:r>
              <a:rPr lang="en-GB" baseline="0" dirty="0" smtClean="0"/>
              <a:t> slide for anyone that cannot hear us. It just offers a few suggestions for dealing with audio problems. </a:t>
            </a:r>
          </a:p>
          <a:p>
            <a:endParaRPr lang="en-GB" dirty="0" smtClean="0"/>
          </a:p>
          <a:p>
            <a:r>
              <a:rPr lang="en-GB" dirty="0" smtClean="0"/>
              <a:t>I’ll just leave this slide up for </a:t>
            </a:r>
            <a:r>
              <a:rPr lang="en-GB" dirty="0"/>
              <a:t>a moment…</a:t>
            </a:r>
            <a:endParaRPr lang="en-US" dirty="0"/>
          </a:p>
          <a:p>
            <a:endParaRPr lang="en-US" dirty="0" smtClean="0">
              <a:cs typeface="Calibri"/>
            </a:endParaRPr>
          </a:p>
          <a:p>
            <a:r>
              <a:rPr lang="en-US" dirty="0" smtClean="0">
                <a:cs typeface="Calibri"/>
              </a:rPr>
              <a:t>Moving on!</a:t>
            </a:r>
            <a:endParaRPr lang="en-US" dirty="0">
              <a:cs typeface="Calibri"/>
            </a:endParaRPr>
          </a:p>
        </p:txBody>
      </p:sp>
      <p:sp>
        <p:nvSpPr>
          <p:cNvPr id="4" name="Slide Number Placeholder 3"/>
          <p:cNvSpPr>
            <a:spLocks noGrp="1"/>
          </p:cNvSpPr>
          <p:nvPr>
            <p:ph type="sldNum" sz="quarter" idx="5"/>
          </p:nvPr>
        </p:nvSpPr>
        <p:spPr/>
        <p:txBody>
          <a:bodyPr/>
          <a:lstStyle/>
          <a:p>
            <a:fld id="{427A9518-3833-49BC-AA94-C5620D00C69A}" type="slidenum">
              <a:rPr lang="en-GB"/>
              <a:t>4</a:t>
            </a:fld>
            <a:endParaRPr lang="en-GB"/>
          </a:p>
        </p:txBody>
      </p:sp>
    </p:spTree>
    <p:extLst>
      <p:ext uri="{BB962C8B-B14F-4D97-AF65-F5344CB8AC3E}">
        <p14:creationId xmlns:p14="http://schemas.microsoft.com/office/powerpoint/2010/main" val="1451314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Today’s webinar is the </a:t>
            </a:r>
            <a:r>
              <a:rPr lang="en-GB" dirty="0"/>
              <a:t>second </a:t>
            </a:r>
            <a:r>
              <a:rPr lang="en-GB" dirty="0" smtClean="0"/>
              <a:t>in </a:t>
            </a:r>
            <a:r>
              <a:rPr lang="en-GB" dirty="0"/>
              <a:t>a series of </a:t>
            </a:r>
            <a:r>
              <a:rPr lang="en-GB" dirty="0" smtClean="0"/>
              <a:t>three,</a:t>
            </a:r>
            <a:r>
              <a:rPr lang="en-GB" baseline="0" dirty="0" smtClean="0"/>
              <a:t> all on the topic of</a:t>
            </a:r>
            <a:r>
              <a:rPr lang="en-GB" dirty="0" smtClean="0"/>
              <a:t> </a:t>
            </a:r>
            <a:r>
              <a:rPr lang="en-GB" dirty="0"/>
              <a:t>agent-based modelling for social scientists. </a:t>
            </a:r>
            <a:endParaRPr lang="en-US" dirty="0">
              <a:cs typeface="Calibri" panose="020F0502020204030204"/>
            </a:endParaRPr>
          </a:p>
          <a:p>
            <a:endParaRPr lang="en-GB" dirty="0">
              <a:cs typeface="Calibri"/>
            </a:endParaRPr>
          </a:p>
          <a:p>
            <a:r>
              <a:rPr lang="en-GB" dirty="0" smtClean="0">
                <a:cs typeface="Calibri"/>
              </a:rPr>
              <a:t>The first webinar introduced the theory and basic concepts</a:t>
            </a:r>
            <a:r>
              <a:rPr lang="en-GB" baseline="0" dirty="0" smtClean="0">
                <a:cs typeface="Calibri"/>
              </a:rPr>
              <a:t> of </a:t>
            </a:r>
            <a:r>
              <a:rPr lang="en-GB" dirty="0" smtClean="0">
                <a:cs typeface="Calibri"/>
              </a:rPr>
              <a:t>agent-based</a:t>
            </a:r>
            <a:r>
              <a:rPr lang="en-GB" baseline="0" dirty="0" smtClean="0">
                <a:cs typeface="Calibri"/>
              </a:rPr>
              <a:t> modelling for social scientists. A recording of that webinar </a:t>
            </a:r>
            <a:r>
              <a:rPr lang="en-GB" dirty="0" smtClean="0">
                <a:cs typeface="Calibri"/>
              </a:rPr>
              <a:t>is already available </a:t>
            </a:r>
            <a:r>
              <a:rPr lang="en-GB" dirty="0">
                <a:cs typeface="Calibri"/>
              </a:rPr>
              <a:t>to view on the UKDS </a:t>
            </a:r>
            <a:r>
              <a:rPr lang="en-GB" dirty="0" err="1">
                <a:cs typeface="Calibri"/>
              </a:rPr>
              <a:t>youtube</a:t>
            </a:r>
            <a:r>
              <a:rPr lang="en-GB" dirty="0">
                <a:cs typeface="Calibri"/>
              </a:rPr>
              <a:t> </a:t>
            </a:r>
            <a:r>
              <a:rPr lang="en-GB" dirty="0" smtClean="0">
                <a:cs typeface="Calibri"/>
              </a:rPr>
              <a:t>channel. </a:t>
            </a:r>
            <a:br>
              <a:rPr lang="en-GB" dirty="0" smtClean="0">
                <a:cs typeface="Calibri"/>
              </a:rPr>
            </a:br>
            <a:r>
              <a:rPr lang="en-GB" dirty="0" smtClean="0">
                <a:cs typeface="Calibri"/>
              </a:rPr>
              <a:t/>
            </a:r>
            <a:br>
              <a:rPr lang="en-GB" dirty="0" smtClean="0">
                <a:cs typeface="Calibri"/>
              </a:rPr>
            </a:br>
            <a:r>
              <a:rPr lang="en-GB" dirty="0" smtClean="0">
                <a:cs typeface="Calibri"/>
              </a:rPr>
              <a:t>The third webinar will cover how to set</a:t>
            </a:r>
            <a:r>
              <a:rPr lang="en-GB" baseline="0" dirty="0" smtClean="0">
                <a:cs typeface="Calibri"/>
              </a:rPr>
              <a:t> up and run parameter sweeps and experiments. It will </a:t>
            </a:r>
            <a:r>
              <a:rPr lang="en-GB" dirty="0" smtClean="0">
                <a:cs typeface="Calibri"/>
              </a:rPr>
              <a:t>also address what</a:t>
            </a:r>
            <a:r>
              <a:rPr lang="en-GB" baseline="0" dirty="0" smtClean="0">
                <a:cs typeface="Calibri"/>
              </a:rPr>
              <a:t> to do with the output of those agent-based modelling experiments. </a:t>
            </a:r>
            <a:br>
              <a:rPr lang="en-GB" baseline="0" dirty="0" smtClean="0">
                <a:cs typeface="Calibri"/>
              </a:rPr>
            </a:br>
            <a:endParaRPr lang="en-GB" baseline="0" dirty="0" smtClean="0">
              <a:cs typeface="Calibri"/>
            </a:endParaRPr>
          </a:p>
          <a:p>
            <a:r>
              <a:rPr lang="en-GB" baseline="0" dirty="0" smtClean="0">
                <a:cs typeface="Calibri"/>
              </a:rPr>
              <a:t>If you have not already done so, y</a:t>
            </a:r>
            <a:r>
              <a:rPr lang="en-GB" dirty="0" smtClean="0">
                <a:cs typeface="Calibri"/>
              </a:rPr>
              <a:t>ou </a:t>
            </a:r>
            <a:r>
              <a:rPr lang="en-GB" dirty="0">
                <a:cs typeface="Calibri"/>
              </a:rPr>
              <a:t>can sign up </a:t>
            </a:r>
            <a:r>
              <a:rPr lang="en-GB" dirty="0" smtClean="0">
                <a:cs typeface="Calibri"/>
              </a:rPr>
              <a:t>to</a:t>
            </a:r>
            <a:r>
              <a:rPr lang="en-GB" baseline="0" dirty="0" smtClean="0">
                <a:cs typeface="Calibri"/>
              </a:rPr>
              <a:t> attend</a:t>
            </a:r>
            <a:r>
              <a:rPr lang="en-GB" dirty="0" smtClean="0">
                <a:cs typeface="Calibri"/>
              </a:rPr>
              <a:t> </a:t>
            </a:r>
            <a:r>
              <a:rPr lang="en-GB" dirty="0">
                <a:cs typeface="Calibri"/>
              </a:rPr>
              <a:t>the third through the UKDS events page. </a:t>
            </a:r>
          </a:p>
        </p:txBody>
      </p:sp>
      <p:sp>
        <p:nvSpPr>
          <p:cNvPr id="4" name="Slide Number Placeholder 3"/>
          <p:cNvSpPr>
            <a:spLocks noGrp="1"/>
          </p:cNvSpPr>
          <p:nvPr>
            <p:ph type="sldNum" sz="quarter" idx="5"/>
          </p:nvPr>
        </p:nvSpPr>
        <p:spPr/>
        <p:txBody>
          <a:bodyPr/>
          <a:lstStyle/>
          <a:p>
            <a:fld id="{427A9518-3833-49BC-AA94-C5620D00C69A}" type="slidenum">
              <a:rPr lang="en-GB"/>
              <a:t>5</a:t>
            </a:fld>
            <a:endParaRPr lang="en-GB"/>
          </a:p>
        </p:txBody>
      </p:sp>
    </p:spTree>
    <p:extLst>
      <p:ext uri="{BB962C8B-B14F-4D97-AF65-F5344CB8AC3E}">
        <p14:creationId xmlns:p14="http://schemas.microsoft.com/office/powerpoint/2010/main" val="24710140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To give</a:t>
            </a:r>
            <a:r>
              <a:rPr lang="en-GB" baseline="0" dirty="0" smtClean="0"/>
              <a:t> you an overview of today’s topics. </a:t>
            </a:r>
          </a:p>
          <a:p>
            <a:r>
              <a:rPr lang="en-GB" dirty="0" smtClean="0"/>
              <a:t>CLICK</a:t>
            </a:r>
          </a:p>
          <a:p>
            <a:r>
              <a:rPr lang="en-GB" dirty="0" smtClean="0"/>
              <a:t>I </a:t>
            </a:r>
            <a:r>
              <a:rPr lang="en-GB" dirty="0"/>
              <a:t>begin by demonstrating several ways to open models in </a:t>
            </a:r>
            <a:r>
              <a:rPr lang="en-GB" dirty="0" err="1"/>
              <a:t>NetLogo</a:t>
            </a:r>
            <a:r>
              <a:rPr lang="en-GB" dirty="0"/>
              <a:t>. </a:t>
            </a:r>
            <a:endParaRPr lang="en-US" dirty="0">
              <a:cs typeface="Calibri" panose="020F0502020204030204"/>
            </a:endParaRPr>
          </a:p>
          <a:p>
            <a:r>
              <a:rPr lang="en-GB" dirty="0" smtClean="0"/>
              <a:t>CLICK</a:t>
            </a:r>
          </a:p>
          <a:p>
            <a:r>
              <a:rPr lang="en-GB" dirty="0" smtClean="0">
                <a:cs typeface="Calibri"/>
              </a:rPr>
              <a:t>Then </a:t>
            </a:r>
            <a:r>
              <a:rPr lang="en-GB" dirty="0">
                <a:cs typeface="Calibri"/>
              </a:rPr>
              <a:t>I set up and run </a:t>
            </a:r>
            <a:r>
              <a:rPr lang="en-GB" dirty="0" smtClean="0">
                <a:cs typeface="Calibri"/>
              </a:rPr>
              <a:t>a custom</a:t>
            </a:r>
            <a:r>
              <a:rPr lang="en-GB" baseline="0" dirty="0" smtClean="0">
                <a:cs typeface="Calibri"/>
              </a:rPr>
              <a:t>-built </a:t>
            </a:r>
            <a:r>
              <a:rPr lang="en-GB" dirty="0" smtClean="0">
                <a:cs typeface="Calibri"/>
              </a:rPr>
              <a:t>"Tram </a:t>
            </a:r>
            <a:r>
              <a:rPr lang="en-GB" dirty="0">
                <a:cs typeface="Calibri"/>
              </a:rPr>
              <a:t>commute </a:t>
            </a:r>
            <a:r>
              <a:rPr lang="en-GB" dirty="0" smtClean="0">
                <a:cs typeface="Calibri"/>
              </a:rPr>
              <a:t>model“ using</a:t>
            </a:r>
            <a:r>
              <a:rPr lang="en-GB" baseline="0" dirty="0" smtClean="0">
                <a:cs typeface="Calibri"/>
              </a:rPr>
              <a:t> randomly</a:t>
            </a:r>
            <a:r>
              <a:rPr lang="en-GB" dirty="0" smtClean="0">
                <a:cs typeface="Calibri"/>
              </a:rPr>
              <a:t> </a:t>
            </a:r>
            <a:r>
              <a:rPr lang="en-GB" dirty="0">
                <a:cs typeface="Calibri"/>
              </a:rPr>
              <a:t>generated </a:t>
            </a:r>
            <a:r>
              <a:rPr lang="en-GB" dirty="0" smtClean="0">
                <a:cs typeface="Calibri"/>
              </a:rPr>
              <a:t>data. </a:t>
            </a:r>
          </a:p>
          <a:p>
            <a:r>
              <a:rPr lang="en-GB" dirty="0" smtClean="0"/>
              <a:t>CLICK</a:t>
            </a:r>
          </a:p>
          <a:p>
            <a:r>
              <a:rPr lang="en-GB" dirty="0" smtClean="0"/>
              <a:t>Next, I </a:t>
            </a:r>
            <a:r>
              <a:rPr lang="en-GB" dirty="0"/>
              <a:t>show you where I downloaded </a:t>
            </a:r>
            <a:r>
              <a:rPr lang="en-GB" dirty="0" smtClean="0"/>
              <a:t>some real-word data</a:t>
            </a:r>
            <a:r>
              <a:rPr lang="en-GB" baseline="0" dirty="0" smtClean="0"/>
              <a:t> and how I prepared it for loading into my Tram Commute Model.</a:t>
            </a:r>
          </a:p>
          <a:p>
            <a:r>
              <a:rPr lang="en-GB" dirty="0" smtClean="0"/>
              <a:t>CLICK</a:t>
            </a:r>
            <a:r>
              <a:rPr lang="en-GB" dirty="0"/>
              <a:t> </a:t>
            </a:r>
            <a:endParaRPr lang="en-US" dirty="0"/>
          </a:p>
          <a:p>
            <a:r>
              <a:rPr lang="en-GB" dirty="0" smtClean="0"/>
              <a:t>After</a:t>
            </a:r>
            <a:r>
              <a:rPr lang="en-GB" baseline="0" dirty="0" smtClean="0"/>
              <a:t> that, </a:t>
            </a:r>
            <a:r>
              <a:rPr lang="en-GB" dirty="0" smtClean="0"/>
              <a:t>I show </a:t>
            </a:r>
            <a:r>
              <a:rPr lang="en-GB" dirty="0"/>
              <a:t>you how to import </a:t>
            </a:r>
            <a:r>
              <a:rPr lang="en-GB" dirty="0" smtClean="0"/>
              <a:t>the</a:t>
            </a:r>
            <a:r>
              <a:rPr lang="en-GB" baseline="0" dirty="0" smtClean="0"/>
              <a:t> prepared</a:t>
            </a:r>
            <a:r>
              <a:rPr lang="en-GB" dirty="0" smtClean="0"/>
              <a:t> </a:t>
            </a:r>
            <a:r>
              <a:rPr lang="en-GB" dirty="0"/>
              <a:t>real-world data into the </a:t>
            </a:r>
            <a:r>
              <a:rPr lang="en-GB" dirty="0" smtClean="0"/>
              <a:t>same Tram </a:t>
            </a:r>
            <a:r>
              <a:rPr lang="en-GB" dirty="0"/>
              <a:t>Commute </a:t>
            </a:r>
            <a:r>
              <a:rPr lang="en-GB" dirty="0" smtClean="0"/>
              <a:t>Model. I also show you what it looks like when loaded </a:t>
            </a:r>
            <a:r>
              <a:rPr lang="en-GB" dirty="0"/>
              <a:t>with real-world </a:t>
            </a:r>
            <a:r>
              <a:rPr lang="en-GB" dirty="0" smtClean="0"/>
              <a:t>data instead of randomly generated data.</a:t>
            </a:r>
            <a:r>
              <a:rPr lang="en-GB" dirty="0"/>
              <a:t>  </a:t>
            </a:r>
            <a:endParaRPr lang="en-US" dirty="0">
              <a:cs typeface="Calibri"/>
            </a:endParaRPr>
          </a:p>
          <a:p>
            <a:r>
              <a:rPr lang="en-GB" dirty="0" smtClean="0"/>
              <a:t>CLICK</a:t>
            </a:r>
          </a:p>
          <a:p>
            <a:r>
              <a:rPr lang="en-GB" dirty="0" smtClean="0"/>
              <a:t>Then I talk a bit about how you might use a model like this to address different social science</a:t>
            </a:r>
            <a:r>
              <a:rPr lang="en-GB" baseline="0" dirty="0" smtClean="0"/>
              <a:t> research questions. </a:t>
            </a:r>
          </a:p>
          <a:p>
            <a:r>
              <a:rPr lang="en-GB" dirty="0" smtClean="0"/>
              <a:t>CLICK</a:t>
            </a:r>
          </a:p>
          <a:p>
            <a:r>
              <a:rPr lang="en-GB" dirty="0" smtClean="0"/>
              <a:t>I </a:t>
            </a:r>
            <a:r>
              <a:rPr lang="en-GB" dirty="0"/>
              <a:t>conclude with a summary of </a:t>
            </a:r>
            <a:r>
              <a:rPr lang="en-GB" dirty="0" smtClean="0"/>
              <a:t>everything I have demonstrated today in the webinar. </a:t>
            </a:r>
          </a:p>
          <a:p>
            <a:r>
              <a:rPr lang="en-GB" dirty="0" smtClean="0"/>
              <a:t>CLICK</a:t>
            </a:r>
            <a:br>
              <a:rPr lang="en-GB" dirty="0" smtClean="0"/>
            </a:br>
            <a:r>
              <a:rPr lang="en-GB" dirty="0" smtClean="0"/>
              <a:t>Of course,</a:t>
            </a:r>
            <a:r>
              <a:rPr lang="en-GB" baseline="0" dirty="0" smtClean="0"/>
              <a:t> after the demonstration portion of the webinar ends, there is some</a:t>
            </a:r>
            <a:r>
              <a:rPr lang="en-GB" dirty="0" smtClean="0">
                <a:cs typeface="Calibri"/>
              </a:rPr>
              <a:t> </a:t>
            </a:r>
            <a:r>
              <a:rPr lang="en-GB" dirty="0">
                <a:cs typeface="Calibri"/>
              </a:rPr>
              <a:t>time for </a:t>
            </a:r>
            <a:r>
              <a:rPr lang="en-GB" dirty="0" smtClean="0">
                <a:cs typeface="Calibri"/>
              </a:rPr>
              <a:t>you to ask me some questions</a:t>
            </a:r>
            <a:r>
              <a:rPr lang="en-GB" dirty="0">
                <a:cs typeface="Calibri"/>
              </a:rPr>
              <a:t>. </a:t>
            </a:r>
            <a:endParaRPr lang="en-GB" dirty="0" smtClean="0">
              <a:cs typeface="Calibri"/>
            </a:endParaRPr>
          </a:p>
          <a:p>
            <a:r>
              <a:rPr lang="en-GB" dirty="0" smtClean="0">
                <a:cs typeface="Calibri"/>
              </a:rPr>
              <a:t>If</a:t>
            </a:r>
            <a:r>
              <a:rPr lang="en-GB" baseline="0" dirty="0" smtClean="0">
                <a:cs typeface="Calibri"/>
              </a:rPr>
              <a:t> everyone is ready, then let’s get started!</a:t>
            </a:r>
            <a:endParaRPr lang="en-GB" dirty="0">
              <a:cs typeface="Calibri"/>
            </a:endParaRPr>
          </a:p>
        </p:txBody>
      </p:sp>
      <p:sp>
        <p:nvSpPr>
          <p:cNvPr id="4" name="Slide Number Placeholder 3"/>
          <p:cNvSpPr>
            <a:spLocks noGrp="1"/>
          </p:cNvSpPr>
          <p:nvPr>
            <p:ph type="sldNum" sz="quarter" idx="5"/>
          </p:nvPr>
        </p:nvSpPr>
        <p:spPr/>
        <p:txBody>
          <a:bodyPr/>
          <a:lstStyle/>
          <a:p>
            <a:fld id="{427A9518-3833-49BC-AA94-C5620D00C69A}" type="slidenum">
              <a:rPr lang="en-GB"/>
              <a:t>6</a:t>
            </a:fld>
            <a:endParaRPr lang="en-GB"/>
          </a:p>
        </p:txBody>
      </p:sp>
    </p:spTree>
    <p:extLst>
      <p:ext uri="{BB962C8B-B14F-4D97-AF65-F5344CB8AC3E}">
        <p14:creationId xmlns:p14="http://schemas.microsoft.com/office/powerpoint/2010/main" val="312307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If you </a:t>
            </a:r>
            <a:r>
              <a:rPr lang="en-US" dirty="0" smtClean="0">
                <a:cs typeface="Calibri"/>
              </a:rPr>
              <a:t>haven’t already done so, </a:t>
            </a:r>
          </a:p>
          <a:p>
            <a:r>
              <a:rPr lang="en-US" dirty="0" smtClean="0">
                <a:cs typeface="Calibri"/>
              </a:rPr>
              <a:t>CLICK</a:t>
            </a:r>
          </a:p>
          <a:p>
            <a:r>
              <a:rPr lang="en-US" dirty="0" smtClean="0">
                <a:cs typeface="Calibri"/>
              </a:rPr>
              <a:t>You</a:t>
            </a:r>
            <a:r>
              <a:rPr lang="en-US" baseline="0" dirty="0" smtClean="0">
                <a:cs typeface="Calibri"/>
              </a:rPr>
              <a:t> can go to Northwestern University’s webpage 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cs typeface="Calibri"/>
              </a:rPr>
              <a:t>CLICK</a:t>
            </a:r>
          </a:p>
          <a:p>
            <a:r>
              <a:rPr lang="en-US" baseline="0" dirty="0" smtClean="0">
                <a:cs typeface="Calibri"/>
              </a:rPr>
              <a:t>Download </a:t>
            </a:r>
            <a:r>
              <a:rPr lang="en-US" baseline="0" dirty="0" err="1" smtClean="0">
                <a:cs typeface="Calibri"/>
              </a:rPr>
              <a:t>NetLogo</a:t>
            </a:r>
            <a:r>
              <a:rPr lang="en-US" baseline="0" dirty="0" smtClean="0">
                <a:cs typeface="Calibri"/>
              </a:rPr>
              <a:t>, which is free and is available for all major platforms. </a:t>
            </a:r>
          </a:p>
          <a:p>
            <a:r>
              <a:rPr lang="en-US" baseline="0" dirty="0" err="1" smtClean="0">
                <a:cs typeface="Calibri"/>
              </a:rPr>
              <a:t>NetLogo</a:t>
            </a:r>
            <a:r>
              <a:rPr lang="en-US" baseline="0" dirty="0" smtClean="0">
                <a:cs typeface="Calibri"/>
              </a:rPr>
              <a:t> is also a small </a:t>
            </a:r>
            <a:r>
              <a:rPr lang="en-US" baseline="0" dirty="0" err="1" smtClean="0">
                <a:cs typeface="Calibri"/>
              </a:rPr>
              <a:t>programme</a:t>
            </a:r>
            <a:r>
              <a:rPr lang="en-US" baseline="0" dirty="0" smtClean="0">
                <a:cs typeface="Calibri"/>
              </a:rPr>
              <a:t>, so it downloads quickly. </a:t>
            </a:r>
            <a:endParaRPr lang="en-US" dirty="0">
              <a:cs typeface="Calibri"/>
            </a:endParaRPr>
          </a:p>
        </p:txBody>
      </p:sp>
      <p:sp>
        <p:nvSpPr>
          <p:cNvPr id="4" name="Slide Number Placeholder 3"/>
          <p:cNvSpPr>
            <a:spLocks noGrp="1"/>
          </p:cNvSpPr>
          <p:nvPr>
            <p:ph type="sldNum" sz="quarter" idx="5"/>
          </p:nvPr>
        </p:nvSpPr>
        <p:spPr/>
        <p:txBody>
          <a:bodyPr/>
          <a:lstStyle/>
          <a:p>
            <a:fld id="{427A9518-3833-49BC-AA94-C5620D00C69A}" type="slidenum">
              <a:rPr lang="en-GB"/>
              <a:t>7</a:t>
            </a:fld>
            <a:endParaRPr lang="en-GB"/>
          </a:p>
        </p:txBody>
      </p:sp>
    </p:spTree>
    <p:extLst>
      <p:ext uri="{BB962C8B-B14F-4D97-AF65-F5344CB8AC3E}">
        <p14:creationId xmlns:p14="http://schemas.microsoft.com/office/powerpoint/2010/main" val="42701684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cs typeface="Calibri"/>
              </a:rPr>
              <a:t>When</a:t>
            </a:r>
            <a:r>
              <a:rPr lang="en-US" baseline="0" dirty="0" smtClean="0">
                <a:cs typeface="Calibri"/>
              </a:rPr>
              <a:t> you first open </a:t>
            </a:r>
            <a:r>
              <a:rPr lang="en-US" baseline="0" dirty="0" err="1" smtClean="0">
                <a:cs typeface="Calibri"/>
              </a:rPr>
              <a:t>NetLogo</a:t>
            </a:r>
            <a:r>
              <a:rPr lang="en-US" baseline="0" dirty="0" smtClean="0">
                <a:cs typeface="Calibri"/>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cs typeface="Calibri"/>
              </a:rPr>
              <a:t>CLICK</a:t>
            </a:r>
          </a:p>
          <a:p>
            <a:r>
              <a:rPr lang="en-US" baseline="0" dirty="0" smtClean="0">
                <a:cs typeface="Calibri"/>
              </a:rPr>
              <a:t>You will see the interface tab of a new and blank model.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cs typeface="Calibri"/>
              </a:rPr>
              <a:t>CLICK</a:t>
            </a:r>
          </a:p>
          <a:p>
            <a:r>
              <a:rPr lang="en-US" baseline="0" dirty="0" smtClean="0">
                <a:cs typeface="Calibri"/>
              </a:rPr>
              <a:t>You can start adding to this blank model right away, either by adding buttons, sliders and the like from the interface tab.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cs typeface="Calibri"/>
              </a:rPr>
              <a:t>CLICK</a:t>
            </a:r>
          </a:p>
          <a:p>
            <a:r>
              <a:rPr lang="en-US" baseline="0" dirty="0" smtClean="0">
                <a:cs typeface="Calibri"/>
              </a:rPr>
              <a:t>You can also go over to the code tab to start writing code in the blank model. </a:t>
            </a:r>
            <a:endParaRPr lang="en-US" dirty="0">
              <a:cs typeface="Calibri"/>
            </a:endParaRPr>
          </a:p>
        </p:txBody>
      </p:sp>
      <p:sp>
        <p:nvSpPr>
          <p:cNvPr id="4" name="Slide Number Placeholder 3"/>
          <p:cNvSpPr>
            <a:spLocks noGrp="1"/>
          </p:cNvSpPr>
          <p:nvPr>
            <p:ph type="sldNum" sz="quarter" idx="5"/>
          </p:nvPr>
        </p:nvSpPr>
        <p:spPr/>
        <p:txBody>
          <a:bodyPr/>
          <a:lstStyle/>
          <a:p>
            <a:fld id="{427A9518-3833-49BC-AA94-C5620D00C69A}" type="slidenum">
              <a:rPr lang="en-GB"/>
              <a:t>8</a:t>
            </a:fld>
            <a:endParaRPr lang="en-GB"/>
          </a:p>
        </p:txBody>
      </p:sp>
    </p:spTree>
    <p:extLst>
      <p:ext uri="{BB962C8B-B14F-4D97-AF65-F5344CB8AC3E}">
        <p14:creationId xmlns:p14="http://schemas.microsoft.com/office/powerpoint/2010/main" val="626237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cs typeface="Calibri"/>
              </a:rPr>
              <a:t>But</a:t>
            </a:r>
            <a:r>
              <a:rPr lang="en-US" baseline="0" dirty="0" smtClean="0">
                <a:cs typeface="Calibri"/>
              </a:rPr>
              <a:t> most of the time you will want to open a model that already exists rather than starting from a blank slate every time. </a:t>
            </a:r>
          </a:p>
          <a:p>
            <a:r>
              <a:rPr lang="en-US" baseline="0" dirty="0" smtClean="0">
                <a:cs typeface="Calibri"/>
              </a:rPr>
              <a:t>To do that, </a:t>
            </a:r>
          </a:p>
          <a:p>
            <a:r>
              <a:rPr lang="en-US" baseline="0" dirty="0" smtClean="0">
                <a:cs typeface="Calibri"/>
              </a:rPr>
              <a:t>CLICK</a:t>
            </a:r>
          </a:p>
          <a:p>
            <a:r>
              <a:rPr lang="en-US" baseline="0" dirty="0" smtClean="0">
                <a:cs typeface="Calibri"/>
              </a:rPr>
              <a:t>Go to the File menu on the top left of the window. </a:t>
            </a:r>
            <a:br>
              <a:rPr lang="en-US" baseline="0" dirty="0" smtClean="0">
                <a:cs typeface="Calibri"/>
              </a:rPr>
            </a:br>
            <a:endParaRPr lang="en-US" dirty="0">
              <a:cs typeface="Calibri"/>
            </a:endParaRPr>
          </a:p>
        </p:txBody>
      </p:sp>
      <p:sp>
        <p:nvSpPr>
          <p:cNvPr id="4" name="Slide Number Placeholder 3"/>
          <p:cNvSpPr>
            <a:spLocks noGrp="1"/>
          </p:cNvSpPr>
          <p:nvPr>
            <p:ph type="sldNum" sz="quarter" idx="5"/>
          </p:nvPr>
        </p:nvSpPr>
        <p:spPr/>
        <p:txBody>
          <a:bodyPr/>
          <a:lstStyle/>
          <a:p>
            <a:fld id="{427A9518-3833-49BC-AA94-C5620D00C69A}" type="slidenum">
              <a:rPr lang="en-GB"/>
              <a:t>9</a:t>
            </a:fld>
            <a:endParaRPr lang="en-GB"/>
          </a:p>
        </p:txBody>
      </p:sp>
    </p:spTree>
    <p:extLst>
      <p:ext uri="{BB962C8B-B14F-4D97-AF65-F5344CB8AC3E}">
        <p14:creationId xmlns:p14="http://schemas.microsoft.com/office/powerpoint/2010/main" val="24699939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KDS TITLE">
    <p:spTree>
      <p:nvGrpSpPr>
        <p:cNvPr id="1" name=""/>
        <p:cNvGrpSpPr/>
        <p:nvPr/>
      </p:nvGrpSpPr>
      <p:grpSpPr>
        <a:xfrm>
          <a:off x="0" y="0"/>
          <a:ext cx="0" cy="0"/>
          <a:chOff x="0" y="0"/>
          <a:chExt cx="0" cy="0"/>
        </a:xfrm>
      </p:grpSpPr>
      <p:pic>
        <p:nvPicPr>
          <p:cNvPr id="6" name="Picture 6" descr="I:\Publicity\OpenAccess\UKDataService\TestArea\bit1.png"/>
          <p:cNvPicPr>
            <a:picLocks noChangeAspect="1" noChangeArrowheads="1"/>
          </p:cNvPicPr>
          <p:nvPr userDrawn="1"/>
        </p:nvPicPr>
        <p:blipFill rotWithShape="1">
          <a:blip r:embed="rId2" cstate="print"/>
          <a:srcRect r="43416"/>
          <a:stretch/>
        </p:blipFill>
        <p:spPr bwMode="auto">
          <a:xfrm>
            <a:off x="6516216" y="0"/>
            <a:ext cx="2627784" cy="6858000"/>
          </a:xfrm>
          <a:prstGeom prst="rect">
            <a:avLst/>
          </a:prstGeom>
          <a:noFill/>
        </p:spPr>
      </p:pic>
      <p:sp>
        <p:nvSpPr>
          <p:cNvPr id="9" name="Title 8"/>
          <p:cNvSpPr>
            <a:spLocks noGrp="1"/>
          </p:cNvSpPr>
          <p:nvPr>
            <p:ph type="title" hasCustomPrompt="1"/>
          </p:nvPr>
        </p:nvSpPr>
        <p:spPr>
          <a:xfrm>
            <a:off x="251520" y="1772816"/>
            <a:ext cx="7272808" cy="1440159"/>
          </a:xfrm>
        </p:spPr>
        <p:txBody>
          <a:bodyPr>
            <a:normAutofit/>
          </a:bodyPr>
          <a:lstStyle>
            <a:lvl1pPr algn="l">
              <a:defRPr sz="3300" b="0" i="0" baseline="0">
                <a:latin typeface="Arial" panose="020B0604020202020204" pitchFamily="34" charset="0"/>
              </a:defRPr>
            </a:lvl1pPr>
          </a:lstStyle>
          <a:p>
            <a:r>
              <a:rPr lang="en-US" dirty="0"/>
              <a:t>Insert title here (44pt)</a:t>
            </a:r>
            <a:endParaRPr lang="en-GB" dirty="0"/>
          </a:p>
        </p:txBody>
      </p:sp>
      <p:sp>
        <p:nvSpPr>
          <p:cNvPr id="17" name="Subtitle 2"/>
          <p:cNvSpPr>
            <a:spLocks noGrp="1"/>
          </p:cNvSpPr>
          <p:nvPr>
            <p:ph type="subTitle" idx="1" hasCustomPrompt="1"/>
          </p:nvPr>
        </p:nvSpPr>
        <p:spPr>
          <a:xfrm>
            <a:off x="304801" y="3717032"/>
            <a:ext cx="4032448" cy="681681"/>
          </a:xfrm>
        </p:spPr>
        <p:txBody>
          <a:bodyPr>
            <a:normAutofit/>
          </a:bodyPr>
          <a:lstStyle>
            <a:lvl1pPr marL="0" indent="0" algn="l">
              <a:buNone/>
              <a:defRPr sz="1500" baseline="0">
                <a:solidFill>
                  <a:schemeClr val="tx1"/>
                </a:solidFill>
                <a:latin typeface="Arial"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Insert Name and Job Title on separate lines</a:t>
            </a:r>
            <a:endParaRPr lang="en-GB" dirty="0"/>
          </a:p>
        </p:txBody>
      </p:sp>
      <p:sp>
        <p:nvSpPr>
          <p:cNvPr id="22" name="Content Placeholder 21"/>
          <p:cNvSpPr>
            <a:spLocks noGrp="1"/>
          </p:cNvSpPr>
          <p:nvPr>
            <p:ph sz="quarter" idx="10" hasCustomPrompt="1"/>
          </p:nvPr>
        </p:nvSpPr>
        <p:spPr>
          <a:xfrm>
            <a:off x="304801" y="4581128"/>
            <a:ext cx="3979863" cy="1008462"/>
          </a:xfrm>
        </p:spPr>
        <p:txBody>
          <a:bodyPr>
            <a:normAutofit/>
          </a:bodyPr>
          <a:lstStyle>
            <a:lvl1pPr marL="0" indent="0">
              <a:buNone/>
              <a:defRPr sz="1500" baseline="0">
                <a:latin typeface="Arial" panose="020B0604020202020204" pitchFamily="34" charset="0"/>
              </a:defRPr>
            </a:lvl1pPr>
          </a:lstStyle>
          <a:p>
            <a:pPr lvl="0"/>
            <a:r>
              <a:rPr lang="en-GB" dirty="0"/>
              <a:t>Name of meeting and place followed by date on a separate line</a:t>
            </a: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5496" y="260648"/>
            <a:ext cx="3219707" cy="1147204"/>
          </a:xfrm>
          <a:prstGeom prst="rect">
            <a:avLst/>
          </a:prstGeom>
        </p:spPr>
      </p:pic>
      <p:sp>
        <p:nvSpPr>
          <p:cNvPr id="3" name="Rectangle 2"/>
          <p:cNvSpPr/>
          <p:nvPr userDrawn="1"/>
        </p:nvSpPr>
        <p:spPr>
          <a:xfrm>
            <a:off x="349536" y="6237312"/>
            <a:ext cx="5050904" cy="230832"/>
          </a:xfrm>
          <a:prstGeom prst="rect">
            <a:avLst/>
          </a:prstGeom>
        </p:spPr>
        <p:txBody>
          <a:bodyPr wrap="square">
            <a:spAutoFit/>
          </a:bodyPr>
          <a:lstStyle/>
          <a:p>
            <a:r>
              <a:rPr kumimoji="0" lang="en-GB"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Copyright © 2020 UK Data Service. Created by New Forms of Data Training Team</a:t>
            </a:r>
            <a:endParaRPr lang="en-GB" sz="900"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200" y="6514662"/>
            <a:ext cx="813818" cy="152400"/>
          </a:xfrm>
          <a:prstGeom prst="rect">
            <a:avLst/>
          </a:prstGeom>
        </p:spPr>
      </p:pic>
    </p:spTree>
    <p:extLst>
      <p:ext uri="{BB962C8B-B14F-4D97-AF65-F5344CB8AC3E}">
        <p14:creationId xmlns:p14="http://schemas.microsoft.com/office/powerpoint/2010/main" val="1749587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UKDS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1520" y="260648"/>
            <a:ext cx="8229600" cy="1143000"/>
          </a:xfrm>
        </p:spPr>
        <p:txBody>
          <a:bodyPr>
            <a:normAutofit/>
          </a:bodyPr>
          <a:lstStyle>
            <a:lvl1pPr algn="l">
              <a:defRPr sz="2625">
                <a:latin typeface="Arial" panose="020B0604020202020204" pitchFamily="34" charset="0"/>
              </a:defRPr>
            </a:lvl1pPr>
          </a:lstStyle>
          <a:p>
            <a:r>
              <a:rPr lang="en-US" dirty="0"/>
              <a:t>Slide title here (sentence case)</a:t>
            </a:r>
            <a:endParaRPr lang="en-GB" dirty="0"/>
          </a:p>
        </p:txBody>
      </p:sp>
      <p:sp>
        <p:nvSpPr>
          <p:cNvPr id="3" name="Content Placeholder 2"/>
          <p:cNvSpPr>
            <a:spLocks noGrp="1"/>
          </p:cNvSpPr>
          <p:nvPr>
            <p:ph idx="1" hasCustomPrompt="1"/>
          </p:nvPr>
        </p:nvSpPr>
        <p:spPr>
          <a:xfrm>
            <a:off x="285225" y="1643459"/>
            <a:ext cx="8229600" cy="5141168"/>
          </a:xfrm>
        </p:spPr>
        <p:txBody>
          <a:bodyPr/>
          <a:lstStyle>
            <a:lvl1pPr>
              <a:defRPr sz="1800" baseline="0">
                <a:latin typeface="Arial" panose="020B0604020202020204" pitchFamily="34" charset="0"/>
              </a:defRPr>
            </a:lvl1pPr>
            <a:lvl2pPr marL="557213" indent="-214313">
              <a:buFont typeface="Arial" pitchFamily="34" charset="0"/>
              <a:buChar char="•"/>
              <a:defRPr sz="1500" baseline="0">
                <a:latin typeface="Arial" panose="020B0604020202020204" pitchFamily="34" charset="0"/>
              </a:defRPr>
            </a:lvl2pPr>
            <a:lvl3pPr marL="942975" indent="-257175">
              <a:buFont typeface="Arial" pitchFamily="34" charset="0"/>
              <a:buChar char="•"/>
              <a:defRPr sz="1350" baseline="0">
                <a:latin typeface="Arial" panose="020B0604020202020204" pitchFamily="34" charset="0"/>
              </a:defRPr>
            </a:lvl3pPr>
          </a:lstStyle>
          <a:p>
            <a:r>
              <a:rPr lang="en-GB" dirty="0"/>
              <a:t>Bullet points are in sentence case</a:t>
            </a:r>
          </a:p>
          <a:p>
            <a:pPr lvl="1"/>
            <a:r>
              <a:rPr lang="en-US" dirty="0"/>
              <a:t>Even second level points</a:t>
            </a:r>
          </a:p>
          <a:p>
            <a:pPr lvl="2"/>
            <a:r>
              <a:rPr lang="en-US" dirty="0"/>
              <a:t>Third level</a:t>
            </a:r>
          </a:p>
        </p:txBody>
      </p:sp>
      <p:pic>
        <p:nvPicPr>
          <p:cNvPr id="7" name="Picture 6" descr="I:\Publicity\OpenAccess\UKDataService\TestArea\bit1.png"/>
          <p:cNvPicPr>
            <a:picLocks noChangeAspect="1" noChangeArrowheads="1"/>
          </p:cNvPicPr>
          <p:nvPr userDrawn="1"/>
        </p:nvPicPr>
        <p:blipFill rotWithShape="1">
          <a:blip r:embed="rId2" cstate="print"/>
          <a:srcRect r="88382"/>
          <a:stretch/>
        </p:blipFill>
        <p:spPr bwMode="auto">
          <a:xfrm>
            <a:off x="8604448" y="-1683568"/>
            <a:ext cx="539552" cy="6858000"/>
          </a:xfrm>
          <a:prstGeom prst="rect">
            <a:avLst/>
          </a:prstGeom>
          <a:noFill/>
        </p:spPr>
      </p:pic>
      <p:pic>
        <p:nvPicPr>
          <p:cNvPr id="8" name="Picture 7"/>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t="33301" r="5765" b="28017"/>
          <a:stretch/>
        </p:blipFill>
        <p:spPr bwMode="auto">
          <a:xfrm>
            <a:off x="6900195" y="6125671"/>
            <a:ext cx="2146701" cy="623088"/>
          </a:xfrm>
          <a:prstGeom prst="rect">
            <a:avLst/>
          </a:prstGeom>
          <a:noFill/>
        </p:spPr>
      </p:pic>
    </p:spTree>
    <p:extLst>
      <p:ext uri="{BB962C8B-B14F-4D97-AF65-F5344CB8AC3E}">
        <p14:creationId xmlns:p14="http://schemas.microsoft.com/office/powerpoint/2010/main" val="3709812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UKDS FINAL">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516688" y="1588"/>
            <a:ext cx="2627313"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sz="quarter" idx="14" hasCustomPrompt="1"/>
          </p:nvPr>
        </p:nvSpPr>
        <p:spPr>
          <a:xfrm>
            <a:off x="467545" y="2420888"/>
            <a:ext cx="5040313" cy="576064"/>
          </a:xfrm>
        </p:spPr>
        <p:txBody>
          <a:bodyPr/>
          <a:lstStyle>
            <a:lvl1pPr marL="0" indent="0">
              <a:buNone/>
              <a:defRPr baseline="0">
                <a:solidFill>
                  <a:schemeClr val="tx1"/>
                </a:solidFill>
                <a:latin typeface="Arial" panose="020B0604020202020204" pitchFamily="34" charset="0"/>
              </a:defRPr>
            </a:lvl1pPr>
          </a:lstStyle>
          <a:p>
            <a:pPr lvl="0"/>
            <a:r>
              <a:rPr lang="en-GB" dirty="0"/>
              <a:t>Contact details:</a:t>
            </a:r>
          </a:p>
        </p:txBody>
      </p:sp>
      <p:sp>
        <p:nvSpPr>
          <p:cNvPr id="11" name="Content Placeholder 10"/>
          <p:cNvSpPr>
            <a:spLocks noGrp="1"/>
          </p:cNvSpPr>
          <p:nvPr>
            <p:ph sz="quarter" idx="15" hasCustomPrompt="1"/>
          </p:nvPr>
        </p:nvSpPr>
        <p:spPr>
          <a:xfrm>
            <a:off x="468313" y="3213102"/>
            <a:ext cx="5040312" cy="576263"/>
          </a:xfrm>
        </p:spPr>
        <p:txBody>
          <a:bodyPr/>
          <a:lstStyle>
            <a:lvl1pPr marL="0" indent="0">
              <a:buNone/>
              <a:defRPr baseline="0">
                <a:latin typeface="Arial" panose="020B0604020202020204" pitchFamily="34" charset="0"/>
              </a:defRPr>
            </a:lvl1pPr>
          </a:lstStyle>
          <a:p>
            <a:pPr lvl="0"/>
            <a:r>
              <a:rPr lang="en-GB" dirty="0"/>
              <a:t>Name</a:t>
            </a:r>
          </a:p>
        </p:txBody>
      </p:sp>
      <p:sp>
        <p:nvSpPr>
          <p:cNvPr id="4" name="Content Placeholder 3"/>
          <p:cNvSpPr>
            <a:spLocks noGrp="1"/>
          </p:cNvSpPr>
          <p:nvPr>
            <p:ph sz="quarter" idx="16" hasCustomPrompt="1"/>
          </p:nvPr>
        </p:nvSpPr>
        <p:spPr>
          <a:xfrm>
            <a:off x="468313" y="4076702"/>
            <a:ext cx="5040312" cy="720725"/>
          </a:xfrm>
        </p:spPr>
        <p:txBody>
          <a:bodyPr/>
          <a:lstStyle>
            <a:lvl1pPr marL="0" indent="0">
              <a:buFontTx/>
              <a:buNone/>
              <a:defRPr/>
            </a:lvl1pPr>
          </a:lstStyle>
          <a:p>
            <a:pPr lvl="0"/>
            <a:r>
              <a:rPr lang="en-GB" dirty="0"/>
              <a:t>Email</a:t>
            </a:r>
          </a:p>
        </p:txBody>
      </p:sp>
      <p:sp>
        <p:nvSpPr>
          <p:cNvPr id="3" name="TextBox 2"/>
          <p:cNvSpPr txBox="1"/>
          <p:nvPr userDrawn="1"/>
        </p:nvSpPr>
        <p:spPr>
          <a:xfrm>
            <a:off x="251520" y="505781"/>
            <a:ext cx="5918590" cy="507831"/>
          </a:xfrm>
          <a:prstGeom prst="rect">
            <a:avLst/>
          </a:prstGeom>
          <a:noFill/>
        </p:spPr>
        <p:txBody>
          <a:bodyPr wrap="square" rtlCol="0">
            <a:spAutoFit/>
          </a:bodyPr>
          <a:lstStyle/>
          <a:p>
            <a:r>
              <a:rPr lang="en-GB" sz="2700" dirty="0">
                <a:latin typeface="Arial" panose="020B0604020202020204" pitchFamily="34" charset="0"/>
              </a:rPr>
              <a:t>Questions</a:t>
            </a:r>
          </a:p>
        </p:txBody>
      </p:sp>
    </p:spTree>
    <p:extLst>
      <p:ext uri="{BB962C8B-B14F-4D97-AF65-F5344CB8AC3E}">
        <p14:creationId xmlns:p14="http://schemas.microsoft.com/office/powerpoint/2010/main" val="4043618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UKDS TITLE">
    <p:spTree>
      <p:nvGrpSpPr>
        <p:cNvPr id="1" name=""/>
        <p:cNvGrpSpPr/>
        <p:nvPr/>
      </p:nvGrpSpPr>
      <p:grpSpPr>
        <a:xfrm>
          <a:off x="0" y="0"/>
          <a:ext cx="0" cy="0"/>
          <a:chOff x="0" y="0"/>
          <a:chExt cx="0" cy="0"/>
        </a:xfrm>
      </p:grpSpPr>
      <p:pic>
        <p:nvPicPr>
          <p:cNvPr id="6" name="Picture 6" descr="I:\Publicity\OpenAccess\UKDataService\TestArea\bit1.png"/>
          <p:cNvPicPr>
            <a:picLocks noChangeAspect="1" noChangeArrowheads="1"/>
          </p:cNvPicPr>
          <p:nvPr/>
        </p:nvPicPr>
        <p:blipFill rotWithShape="1">
          <a:blip r:embed="rId2" cstate="print"/>
          <a:srcRect r="43416"/>
          <a:stretch/>
        </p:blipFill>
        <p:spPr bwMode="auto">
          <a:xfrm>
            <a:off x="6516216" y="0"/>
            <a:ext cx="2627784" cy="6858000"/>
          </a:xfrm>
          <a:prstGeom prst="rect">
            <a:avLst/>
          </a:prstGeom>
          <a:noFill/>
        </p:spPr>
      </p:pic>
      <p:sp>
        <p:nvSpPr>
          <p:cNvPr id="9" name="Title 8"/>
          <p:cNvSpPr>
            <a:spLocks noGrp="1"/>
          </p:cNvSpPr>
          <p:nvPr>
            <p:ph type="title" hasCustomPrompt="1"/>
          </p:nvPr>
        </p:nvSpPr>
        <p:spPr>
          <a:xfrm>
            <a:off x="251520" y="0"/>
            <a:ext cx="7272808" cy="2420888"/>
          </a:xfrm>
        </p:spPr>
        <p:txBody>
          <a:bodyPr>
            <a:normAutofit/>
          </a:bodyPr>
          <a:lstStyle>
            <a:lvl1pPr algn="l">
              <a:defRPr sz="4400" b="0" i="0" baseline="0">
                <a:latin typeface="Arial" pitchFamily="34" charset="0"/>
                <a:cs typeface="Arial" pitchFamily="34" charset="0"/>
              </a:defRPr>
            </a:lvl1pPr>
          </a:lstStyle>
          <a:p>
            <a:r>
              <a:rPr lang="en-US" dirty="0"/>
              <a:t>Insert title here (44pt)</a:t>
            </a:r>
            <a:endParaRPr lang="en-GB" dirty="0"/>
          </a:p>
        </p:txBody>
      </p:sp>
      <p:pic>
        <p:nvPicPr>
          <p:cNvPr id="16" name="Picture 8" descr="I:\Publicity\OpenAccess\UKDataService\TestArea\UKDS_Logo_RGB.png"/>
          <p:cNvPicPr>
            <a:picLocks noChangeAspect="1" noChangeArrowheads="1"/>
          </p:cNvPicPr>
          <p:nvPr/>
        </p:nvPicPr>
        <p:blipFill>
          <a:blip r:embed="rId3" cstate="print"/>
          <a:srcRect/>
          <a:stretch>
            <a:fillRect/>
          </a:stretch>
        </p:blipFill>
        <p:spPr bwMode="auto">
          <a:xfrm>
            <a:off x="467544" y="5805264"/>
            <a:ext cx="1446667" cy="872868"/>
          </a:xfrm>
          <a:prstGeom prst="rect">
            <a:avLst/>
          </a:prstGeom>
          <a:noFill/>
        </p:spPr>
      </p:pic>
      <p:sp>
        <p:nvSpPr>
          <p:cNvPr id="17" name="Subtitle 2"/>
          <p:cNvSpPr>
            <a:spLocks noGrp="1"/>
          </p:cNvSpPr>
          <p:nvPr>
            <p:ph type="subTitle" idx="1" hasCustomPrompt="1"/>
          </p:nvPr>
        </p:nvSpPr>
        <p:spPr>
          <a:xfrm>
            <a:off x="251520" y="2708920"/>
            <a:ext cx="4032448" cy="1148409"/>
          </a:xfrm>
        </p:spPr>
        <p:txBody>
          <a:bodyPr>
            <a:normAutofit/>
          </a:bodyPr>
          <a:lstStyle>
            <a:lvl1pPr marL="0" indent="0" algn="l">
              <a:buNone/>
              <a:defRPr sz="2000" baseline="0">
                <a:solidFill>
                  <a:schemeClr val="tx1">
                    <a:tint val="75000"/>
                  </a:schemeClr>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Insert Name and Job Title on separate lines</a:t>
            </a:r>
            <a:endParaRPr lang="en-GB" dirty="0"/>
          </a:p>
        </p:txBody>
      </p:sp>
      <p:sp>
        <p:nvSpPr>
          <p:cNvPr id="22" name="Content Placeholder 21"/>
          <p:cNvSpPr>
            <a:spLocks noGrp="1"/>
          </p:cNvSpPr>
          <p:nvPr>
            <p:ph sz="quarter" idx="10" hasCustomPrompt="1"/>
          </p:nvPr>
        </p:nvSpPr>
        <p:spPr>
          <a:xfrm>
            <a:off x="304800" y="4149725"/>
            <a:ext cx="3979863" cy="1439863"/>
          </a:xfrm>
        </p:spPr>
        <p:txBody>
          <a:bodyPr>
            <a:normAutofit/>
          </a:bodyPr>
          <a:lstStyle>
            <a:lvl1pPr marL="0" indent="0">
              <a:buNone/>
              <a:defRPr sz="2000" baseline="0">
                <a:latin typeface="Arial" pitchFamily="34" charset="0"/>
                <a:cs typeface="Arial" pitchFamily="34" charset="0"/>
              </a:defRPr>
            </a:lvl1pPr>
          </a:lstStyle>
          <a:p>
            <a:pPr lvl="0"/>
            <a:r>
              <a:rPr lang="en-GB" dirty="0"/>
              <a:t>Name of meeting and place followed by date on a separate line</a:t>
            </a:r>
          </a:p>
        </p:txBody>
      </p:sp>
      <p:cxnSp>
        <p:nvCxnSpPr>
          <p:cNvPr id="23" name="Straight Connector 22"/>
          <p:cNvCxnSpPr/>
          <p:nvPr/>
        </p:nvCxnSpPr>
        <p:spPr>
          <a:xfrm flipV="1">
            <a:off x="309594" y="471584"/>
            <a:ext cx="8208912" cy="5088"/>
          </a:xfrm>
          <a:prstGeom prst="line">
            <a:avLst/>
          </a:prstGeom>
          <a:ln>
            <a:solidFill>
              <a:srgbClr val="8E959C"/>
            </a:solidFill>
          </a:ln>
        </p:spPr>
        <p:style>
          <a:lnRef idx="1">
            <a:schemeClr val="accent1"/>
          </a:lnRef>
          <a:fillRef idx="0">
            <a:schemeClr val="accent1"/>
          </a:fillRef>
          <a:effectRef idx="0">
            <a:schemeClr val="accent1"/>
          </a:effectRef>
          <a:fontRef idx="minor">
            <a:schemeClr val="tx1"/>
          </a:fontRef>
        </p:style>
      </p:cxnSp>
      <p:pic>
        <p:nvPicPr>
          <p:cNvPr id="8" name="Picture 6" descr="I:\Publicity\OpenAccess\UKDataService\TestArea\bit1.png"/>
          <p:cNvPicPr>
            <a:picLocks noChangeAspect="1" noChangeArrowheads="1"/>
          </p:cNvPicPr>
          <p:nvPr userDrawn="1"/>
        </p:nvPicPr>
        <p:blipFill rotWithShape="1">
          <a:blip r:embed="rId2" cstate="print"/>
          <a:srcRect r="43416"/>
          <a:stretch/>
        </p:blipFill>
        <p:spPr bwMode="auto">
          <a:xfrm>
            <a:off x="6516216" y="0"/>
            <a:ext cx="2627784" cy="6858000"/>
          </a:xfrm>
          <a:prstGeom prst="rect">
            <a:avLst/>
          </a:prstGeom>
          <a:noFill/>
        </p:spPr>
      </p:pic>
      <p:pic>
        <p:nvPicPr>
          <p:cNvPr id="10" name="Picture 8" descr="I:\Publicity\OpenAccess\UKDataService\TestArea\UKDS_Logo_RGB.png"/>
          <p:cNvPicPr>
            <a:picLocks noChangeAspect="1" noChangeArrowheads="1"/>
          </p:cNvPicPr>
          <p:nvPr userDrawn="1"/>
        </p:nvPicPr>
        <p:blipFill>
          <a:blip r:embed="rId3" cstate="print"/>
          <a:srcRect/>
          <a:stretch>
            <a:fillRect/>
          </a:stretch>
        </p:blipFill>
        <p:spPr bwMode="auto">
          <a:xfrm>
            <a:off x="467544" y="5805264"/>
            <a:ext cx="1446667" cy="872868"/>
          </a:xfrm>
          <a:prstGeom prst="rect">
            <a:avLst/>
          </a:prstGeom>
          <a:noFill/>
        </p:spPr>
      </p:pic>
      <p:cxnSp>
        <p:nvCxnSpPr>
          <p:cNvPr id="11" name="Straight Connector 10"/>
          <p:cNvCxnSpPr/>
          <p:nvPr userDrawn="1"/>
        </p:nvCxnSpPr>
        <p:spPr>
          <a:xfrm flipV="1">
            <a:off x="309594" y="471584"/>
            <a:ext cx="8208912" cy="5088"/>
          </a:xfrm>
          <a:prstGeom prst="line">
            <a:avLst/>
          </a:prstGeom>
          <a:ln>
            <a:solidFill>
              <a:srgbClr val="8E959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9587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UKDS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1520" y="260648"/>
            <a:ext cx="8229600" cy="1143000"/>
          </a:xfrm>
        </p:spPr>
        <p:txBody>
          <a:bodyPr>
            <a:normAutofit/>
          </a:bodyPr>
          <a:lstStyle>
            <a:lvl1pPr algn="l">
              <a:defRPr sz="3500">
                <a:latin typeface="Arial" pitchFamily="34" charset="0"/>
                <a:cs typeface="Arial" pitchFamily="34" charset="0"/>
              </a:defRPr>
            </a:lvl1pPr>
          </a:lstStyle>
          <a:p>
            <a:r>
              <a:rPr lang="en-US" dirty="0"/>
              <a:t>Slide title here (sentence case)</a:t>
            </a:r>
            <a:endParaRPr lang="en-GB" dirty="0"/>
          </a:p>
        </p:txBody>
      </p:sp>
      <p:sp>
        <p:nvSpPr>
          <p:cNvPr id="3" name="Content Placeholder 2"/>
          <p:cNvSpPr>
            <a:spLocks noGrp="1"/>
          </p:cNvSpPr>
          <p:nvPr>
            <p:ph idx="1" hasCustomPrompt="1"/>
          </p:nvPr>
        </p:nvSpPr>
        <p:spPr>
          <a:xfrm>
            <a:off x="285225" y="1643459"/>
            <a:ext cx="8229600" cy="5141168"/>
          </a:xfrm>
        </p:spPr>
        <p:txBody>
          <a:bodyPr/>
          <a:lstStyle>
            <a:lvl1pPr>
              <a:defRPr sz="2400" baseline="0">
                <a:latin typeface="Arial" pitchFamily="34" charset="0"/>
                <a:cs typeface="Arial" pitchFamily="34" charset="0"/>
              </a:defRPr>
            </a:lvl1pPr>
            <a:lvl2pPr marL="742950" indent="-285750">
              <a:buFont typeface="Arial" pitchFamily="34" charset="0"/>
              <a:buChar char="•"/>
              <a:defRPr sz="2000" baseline="0">
                <a:latin typeface="Arial" pitchFamily="34" charset="0"/>
                <a:cs typeface="Arial" pitchFamily="34" charset="0"/>
              </a:defRPr>
            </a:lvl2pPr>
            <a:lvl3pPr marL="1257300" indent="-342900">
              <a:buFont typeface="Arial" pitchFamily="34" charset="0"/>
              <a:buChar char="•"/>
              <a:defRPr sz="1800" baseline="0">
                <a:latin typeface="Arial" pitchFamily="34" charset="0"/>
                <a:cs typeface="Arial" pitchFamily="34" charset="0"/>
              </a:defRPr>
            </a:lvl3pPr>
          </a:lstStyle>
          <a:p>
            <a:r>
              <a:rPr lang="en-GB" dirty="0"/>
              <a:t>Bullet points are in sentence case (24pt </a:t>
            </a:r>
            <a:r>
              <a:rPr lang="en-GB" dirty="0" err="1"/>
              <a:t>Museo</a:t>
            </a:r>
            <a:r>
              <a:rPr lang="en-GB" dirty="0"/>
              <a:t> Sans)</a:t>
            </a:r>
          </a:p>
          <a:p>
            <a:pPr lvl="1"/>
            <a:r>
              <a:rPr lang="en-US" dirty="0"/>
              <a:t>Even second level points</a:t>
            </a:r>
          </a:p>
          <a:p>
            <a:pPr lvl="2"/>
            <a:r>
              <a:rPr lang="en-US" dirty="0"/>
              <a:t>Third level</a:t>
            </a:r>
          </a:p>
        </p:txBody>
      </p:sp>
      <p:pic>
        <p:nvPicPr>
          <p:cNvPr id="7" name="Picture 6" descr="I:\Publicity\OpenAccess\UKDataService\TestArea\bit1.png"/>
          <p:cNvPicPr>
            <a:picLocks noChangeAspect="1" noChangeArrowheads="1"/>
          </p:cNvPicPr>
          <p:nvPr/>
        </p:nvPicPr>
        <p:blipFill rotWithShape="1">
          <a:blip r:embed="rId2" cstate="print"/>
          <a:srcRect r="88382"/>
          <a:stretch/>
        </p:blipFill>
        <p:spPr bwMode="auto">
          <a:xfrm>
            <a:off x="8604448" y="-1683568"/>
            <a:ext cx="539552" cy="6858000"/>
          </a:xfrm>
          <a:prstGeom prst="rect">
            <a:avLst/>
          </a:prstGeom>
          <a:noFill/>
        </p:spPr>
      </p:pic>
      <p:pic>
        <p:nvPicPr>
          <p:cNvPr id="8" name="Picture 2" descr="I:\Publicity\OpenAccess\UKDataService\Logos\UK_Data_Service_Logos\Web_Screen\Primary_logo\UKDS_Logo_RGB.jpg"/>
          <p:cNvPicPr>
            <a:picLocks noChangeAspect="1" noChangeArrowheads="1"/>
          </p:cNvPicPr>
          <p:nvPr/>
        </p:nvPicPr>
        <p:blipFill>
          <a:blip r:embed="rId3" cstate="print"/>
          <a:srcRect/>
          <a:stretch>
            <a:fillRect/>
          </a:stretch>
        </p:blipFill>
        <p:spPr bwMode="auto">
          <a:xfrm>
            <a:off x="7596336" y="6021288"/>
            <a:ext cx="1265137" cy="763339"/>
          </a:xfrm>
          <a:prstGeom prst="rect">
            <a:avLst/>
          </a:prstGeom>
          <a:noFill/>
        </p:spPr>
      </p:pic>
      <p:cxnSp>
        <p:nvCxnSpPr>
          <p:cNvPr id="10" name="Straight Connector 9"/>
          <p:cNvCxnSpPr/>
          <p:nvPr/>
        </p:nvCxnSpPr>
        <p:spPr>
          <a:xfrm flipV="1">
            <a:off x="309594" y="471584"/>
            <a:ext cx="8208912" cy="5088"/>
          </a:xfrm>
          <a:prstGeom prst="line">
            <a:avLst/>
          </a:prstGeom>
          <a:ln>
            <a:solidFill>
              <a:srgbClr val="8E959C"/>
            </a:solidFill>
          </a:ln>
        </p:spPr>
        <p:style>
          <a:lnRef idx="1">
            <a:schemeClr val="accent1"/>
          </a:lnRef>
          <a:fillRef idx="0">
            <a:schemeClr val="accent1"/>
          </a:fillRef>
          <a:effectRef idx="0">
            <a:schemeClr val="accent1"/>
          </a:effectRef>
          <a:fontRef idx="minor">
            <a:schemeClr val="tx1"/>
          </a:fontRef>
        </p:style>
      </p:cxnSp>
      <p:pic>
        <p:nvPicPr>
          <p:cNvPr id="9" name="Picture 8" descr="I:\Publicity\OpenAccess\UKDataService\TestArea\bit1.png"/>
          <p:cNvPicPr>
            <a:picLocks noChangeAspect="1" noChangeArrowheads="1"/>
          </p:cNvPicPr>
          <p:nvPr userDrawn="1"/>
        </p:nvPicPr>
        <p:blipFill rotWithShape="1">
          <a:blip r:embed="rId2" cstate="print"/>
          <a:srcRect r="88382"/>
          <a:stretch/>
        </p:blipFill>
        <p:spPr bwMode="auto">
          <a:xfrm>
            <a:off x="8604448" y="-1683568"/>
            <a:ext cx="539552" cy="6858000"/>
          </a:xfrm>
          <a:prstGeom prst="rect">
            <a:avLst/>
          </a:prstGeom>
          <a:noFill/>
        </p:spPr>
      </p:pic>
      <p:pic>
        <p:nvPicPr>
          <p:cNvPr id="11" name="Picture 2" descr="I:\Publicity\OpenAccess\UKDataService\Logos\UK_Data_Service_Logos\Web_Screen\Primary_logo\UKDS_Logo_RGB.jpg"/>
          <p:cNvPicPr>
            <a:picLocks noChangeAspect="1" noChangeArrowheads="1"/>
          </p:cNvPicPr>
          <p:nvPr userDrawn="1"/>
        </p:nvPicPr>
        <p:blipFill>
          <a:blip r:embed="rId3" cstate="print"/>
          <a:srcRect/>
          <a:stretch>
            <a:fillRect/>
          </a:stretch>
        </p:blipFill>
        <p:spPr bwMode="auto">
          <a:xfrm>
            <a:off x="7596336" y="6021288"/>
            <a:ext cx="1265137" cy="763339"/>
          </a:xfrm>
          <a:prstGeom prst="rect">
            <a:avLst/>
          </a:prstGeom>
          <a:noFill/>
        </p:spPr>
      </p:pic>
      <p:cxnSp>
        <p:nvCxnSpPr>
          <p:cNvPr id="12" name="Straight Connector 11"/>
          <p:cNvCxnSpPr/>
          <p:nvPr userDrawn="1"/>
        </p:nvCxnSpPr>
        <p:spPr>
          <a:xfrm flipV="1">
            <a:off x="309594" y="471584"/>
            <a:ext cx="8208912" cy="5088"/>
          </a:xfrm>
          <a:prstGeom prst="line">
            <a:avLst/>
          </a:prstGeom>
          <a:ln>
            <a:solidFill>
              <a:srgbClr val="8E959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9812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UKDS FINAL">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16687" y="1588"/>
            <a:ext cx="2627313"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sz="quarter" idx="14" hasCustomPrompt="1"/>
          </p:nvPr>
        </p:nvSpPr>
        <p:spPr>
          <a:xfrm>
            <a:off x="467544" y="2420888"/>
            <a:ext cx="5040313" cy="576064"/>
          </a:xfrm>
        </p:spPr>
        <p:txBody>
          <a:bodyPr/>
          <a:lstStyle>
            <a:lvl1pPr marL="0" indent="0">
              <a:buNone/>
              <a:defRPr baseline="0">
                <a:solidFill>
                  <a:schemeClr val="tx1"/>
                </a:solidFill>
                <a:latin typeface="Arial" pitchFamily="34" charset="0"/>
                <a:cs typeface="Arial" pitchFamily="34" charset="0"/>
              </a:defRPr>
            </a:lvl1pPr>
          </a:lstStyle>
          <a:p>
            <a:pPr lvl="0"/>
            <a:r>
              <a:rPr lang="en-GB" dirty="0"/>
              <a:t>Contact details:</a:t>
            </a:r>
          </a:p>
        </p:txBody>
      </p:sp>
      <p:sp>
        <p:nvSpPr>
          <p:cNvPr id="11" name="Content Placeholder 10"/>
          <p:cNvSpPr>
            <a:spLocks noGrp="1"/>
          </p:cNvSpPr>
          <p:nvPr>
            <p:ph sz="quarter" idx="15" hasCustomPrompt="1"/>
          </p:nvPr>
        </p:nvSpPr>
        <p:spPr>
          <a:xfrm>
            <a:off x="468313" y="3213100"/>
            <a:ext cx="5040312" cy="576263"/>
          </a:xfrm>
        </p:spPr>
        <p:txBody>
          <a:bodyPr/>
          <a:lstStyle>
            <a:lvl1pPr marL="0" indent="0">
              <a:buNone/>
              <a:defRPr baseline="0">
                <a:latin typeface="Arial" pitchFamily="34" charset="0"/>
                <a:cs typeface="Arial" pitchFamily="34" charset="0"/>
              </a:defRPr>
            </a:lvl1pPr>
          </a:lstStyle>
          <a:p>
            <a:pPr lvl="0"/>
            <a:r>
              <a:rPr lang="en-GB" dirty="0"/>
              <a:t>Name</a:t>
            </a:r>
          </a:p>
        </p:txBody>
      </p:sp>
      <p:cxnSp>
        <p:nvCxnSpPr>
          <p:cNvPr id="6" name="Straight Connector 5"/>
          <p:cNvCxnSpPr/>
          <p:nvPr/>
        </p:nvCxnSpPr>
        <p:spPr>
          <a:xfrm flipV="1">
            <a:off x="309594" y="471584"/>
            <a:ext cx="8208912" cy="5088"/>
          </a:xfrm>
          <a:prstGeom prst="line">
            <a:avLst/>
          </a:prstGeom>
          <a:ln>
            <a:solidFill>
              <a:srgbClr val="8E959C"/>
            </a:solidFill>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quarter" idx="16" hasCustomPrompt="1"/>
          </p:nvPr>
        </p:nvSpPr>
        <p:spPr>
          <a:xfrm>
            <a:off x="468313" y="4076700"/>
            <a:ext cx="5040312" cy="720725"/>
          </a:xfrm>
        </p:spPr>
        <p:txBody>
          <a:bodyPr/>
          <a:lstStyle>
            <a:lvl1pPr marL="0" indent="0">
              <a:buFontTx/>
              <a:buNone/>
              <a:defRPr/>
            </a:lvl1pPr>
          </a:lstStyle>
          <a:p>
            <a:pPr lvl="0"/>
            <a:r>
              <a:rPr lang="en-GB" dirty="0"/>
              <a:t>Email</a:t>
            </a:r>
          </a:p>
        </p:txBody>
      </p:sp>
      <p:sp>
        <p:nvSpPr>
          <p:cNvPr id="3" name="TextBox 2"/>
          <p:cNvSpPr txBox="1"/>
          <p:nvPr/>
        </p:nvSpPr>
        <p:spPr>
          <a:xfrm>
            <a:off x="251520" y="505779"/>
            <a:ext cx="5918590" cy="646331"/>
          </a:xfrm>
          <a:prstGeom prst="rect">
            <a:avLst/>
          </a:prstGeom>
          <a:noFill/>
        </p:spPr>
        <p:txBody>
          <a:bodyPr wrap="square" rtlCol="0">
            <a:spAutoFit/>
          </a:bodyPr>
          <a:lstStyle/>
          <a:p>
            <a:r>
              <a:rPr lang="en-GB" sz="3600" dirty="0">
                <a:latin typeface="Arial" pitchFamily="34" charset="0"/>
                <a:cs typeface="Arial" pitchFamily="34" charset="0"/>
              </a:rPr>
              <a:t>Questions</a:t>
            </a:r>
          </a:p>
        </p:txBody>
      </p:sp>
      <p:pic>
        <p:nvPicPr>
          <p:cNvPr id="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516687" y="1588"/>
            <a:ext cx="2627313"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Straight Connector 9"/>
          <p:cNvCxnSpPr/>
          <p:nvPr userDrawn="1"/>
        </p:nvCxnSpPr>
        <p:spPr>
          <a:xfrm flipV="1">
            <a:off x="309594" y="471584"/>
            <a:ext cx="8208912" cy="5088"/>
          </a:xfrm>
          <a:prstGeom prst="line">
            <a:avLst/>
          </a:prstGeom>
          <a:ln>
            <a:solidFill>
              <a:srgbClr val="8E959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618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1"/>
            <a:ext cx="8229600" cy="4277072"/>
          </a:xfrm>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Title 1"/>
          <p:cNvSpPr>
            <a:spLocks noGrp="1"/>
          </p:cNvSpPr>
          <p:nvPr>
            <p:ph type="title"/>
          </p:nvPr>
        </p:nvSpPr>
        <p:spPr/>
        <p:txBody>
          <a:bodyPr/>
          <a:lstStyle>
            <a:lvl1pPr algn="l">
              <a:defRPr sz="3500">
                <a:latin typeface="Arial" pitchFamily="34" charset="0"/>
                <a:cs typeface="Arial" pitchFamily="34" charset="0"/>
              </a:defRPr>
            </a:lvl1pPr>
          </a:lstStyle>
          <a:p>
            <a:r>
              <a:rPr lang="en-US" dirty="0"/>
              <a:t>Click to edit Master title style</a:t>
            </a:r>
            <a:endParaRPr lang="en-GB" dirty="0"/>
          </a:p>
        </p:txBody>
      </p:sp>
      <p:pic>
        <p:nvPicPr>
          <p:cNvPr id="2050" name="Picture 2" descr="I:\Publicity\OpenAccess\UKDataService\Logos\UK_Data_Service_Logos\Web_Screen\Primary_logo\UKDS_Logo_RGB.jpg"/>
          <p:cNvPicPr>
            <a:picLocks noChangeAspect="1" noChangeArrowheads="1"/>
          </p:cNvPicPr>
          <p:nvPr/>
        </p:nvPicPr>
        <p:blipFill>
          <a:blip r:embed="rId2" cstate="print"/>
          <a:srcRect/>
          <a:stretch>
            <a:fillRect/>
          </a:stretch>
        </p:blipFill>
        <p:spPr bwMode="auto">
          <a:xfrm>
            <a:off x="467544" y="5949280"/>
            <a:ext cx="1265137" cy="763339"/>
          </a:xfrm>
          <a:prstGeom prst="rect">
            <a:avLst/>
          </a:prstGeom>
          <a:noFill/>
        </p:spPr>
      </p:pic>
      <p:cxnSp>
        <p:nvCxnSpPr>
          <p:cNvPr id="9" name="Straight Connector 8"/>
          <p:cNvCxnSpPr/>
          <p:nvPr/>
        </p:nvCxnSpPr>
        <p:spPr>
          <a:xfrm flipV="1">
            <a:off x="1907704" y="5949280"/>
            <a:ext cx="6768752" cy="5120"/>
          </a:xfrm>
          <a:prstGeom prst="line">
            <a:avLst/>
          </a:prstGeom>
          <a:ln>
            <a:solidFill>
              <a:srgbClr val="8E959C"/>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1907704" y="6237312"/>
            <a:ext cx="6768752" cy="5088"/>
          </a:xfrm>
          <a:prstGeom prst="line">
            <a:avLst/>
          </a:prstGeom>
          <a:ln>
            <a:solidFill>
              <a:srgbClr val="8E959C"/>
            </a:solidFill>
          </a:ln>
        </p:spPr>
        <p:style>
          <a:lnRef idx="1">
            <a:schemeClr val="accent1"/>
          </a:lnRef>
          <a:fillRef idx="0">
            <a:schemeClr val="accent1"/>
          </a:fillRef>
          <a:effectRef idx="0">
            <a:schemeClr val="accent1"/>
          </a:effectRef>
          <a:fontRef idx="minor">
            <a:schemeClr val="tx1"/>
          </a:fontRef>
        </p:style>
      </p:cxnSp>
      <p:sp>
        <p:nvSpPr>
          <p:cNvPr id="14" name="Content Placeholder 13"/>
          <p:cNvSpPr>
            <a:spLocks noGrp="1"/>
          </p:cNvSpPr>
          <p:nvPr>
            <p:ph sz="quarter" idx="12" hasCustomPrompt="1"/>
          </p:nvPr>
        </p:nvSpPr>
        <p:spPr>
          <a:xfrm>
            <a:off x="1836000" y="5929200"/>
            <a:ext cx="2951857" cy="315312"/>
          </a:xfrm>
        </p:spPr>
        <p:txBody>
          <a:bodyPr>
            <a:noAutofit/>
          </a:bodyPr>
          <a:lstStyle>
            <a:lvl1pPr>
              <a:buNone/>
              <a:defRPr sz="1000" b="1" i="0" baseline="0">
                <a:solidFill>
                  <a:srgbClr val="5B6770"/>
                </a:solidFill>
                <a:latin typeface="Arial" pitchFamily="34" charset="0"/>
                <a:cs typeface="Arial" pitchFamily="34" charset="0"/>
              </a:defRPr>
            </a:lvl1pPr>
            <a:lvl2pPr>
              <a:buNone/>
              <a:defRPr sz="1000">
                <a:latin typeface="Arial" pitchFamily="34" charset="0"/>
                <a:cs typeface="Arial" pitchFamily="34" charset="0"/>
              </a:defRPr>
            </a:lvl2pPr>
            <a:lvl3pPr>
              <a:buNone/>
              <a:defRPr sz="1000">
                <a:latin typeface="Arial" pitchFamily="34" charset="0"/>
                <a:cs typeface="Arial" pitchFamily="34" charset="0"/>
              </a:defRPr>
            </a:lvl3pPr>
            <a:lvl4pPr>
              <a:buNone/>
              <a:defRPr sz="1000">
                <a:latin typeface="Arial" pitchFamily="34" charset="0"/>
                <a:cs typeface="Arial" pitchFamily="34" charset="0"/>
              </a:defRPr>
            </a:lvl4pPr>
            <a:lvl5pPr>
              <a:buNone/>
              <a:defRPr sz="1000">
                <a:latin typeface="Arial" pitchFamily="34" charset="0"/>
                <a:cs typeface="Arial" pitchFamily="34" charset="0"/>
              </a:defRPr>
            </a:lvl5pPr>
          </a:lstStyle>
          <a:p>
            <a:pPr lvl="0"/>
            <a:r>
              <a:rPr lang="en-US" dirty="0"/>
              <a:t>Click to edit presentation title</a:t>
            </a:r>
            <a:endParaRPr lang="en-GB" dirty="0"/>
          </a:p>
        </p:txBody>
      </p:sp>
      <p:sp>
        <p:nvSpPr>
          <p:cNvPr id="15" name="Content Placeholder 13"/>
          <p:cNvSpPr>
            <a:spLocks noGrp="1"/>
          </p:cNvSpPr>
          <p:nvPr>
            <p:ph sz="quarter" idx="13" hasCustomPrompt="1"/>
          </p:nvPr>
        </p:nvSpPr>
        <p:spPr>
          <a:xfrm>
            <a:off x="5004048" y="5929200"/>
            <a:ext cx="2879849" cy="288925"/>
          </a:xfrm>
        </p:spPr>
        <p:txBody>
          <a:bodyPr>
            <a:noAutofit/>
          </a:bodyPr>
          <a:lstStyle>
            <a:lvl1pPr>
              <a:buNone/>
              <a:defRPr sz="1000" b="1" baseline="0">
                <a:solidFill>
                  <a:srgbClr val="5B6770"/>
                </a:solidFill>
                <a:latin typeface="Arial" pitchFamily="34" charset="0"/>
                <a:cs typeface="Arial" pitchFamily="34" charset="0"/>
              </a:defRPr>
            </a:lvl1pPr>
            <a:lvl2pPr>
              <a:buNone/>
              <a:defRPr sz="1000">
                <a:latin typeface="Arial" pitchFamily="34" charset="0"/>
                <a:cs typeface="Arial" pitchFamily="34" charset="0"/>
              </a:defRPr>
            </a:lvl2pPr>
            <a:lvl3pPr>
              <a:buNone/>
              <a:defRPr sz="1000">
                <a:latin typeface="Arial" pitchFamily="34" charset="0"/>
                <a:cs typeface="Arial" pitchFamily="34" charset="0"/>
              </a:defRPr>
            </a:lvl3pPr>
            <a:lvl4pPr>
              <a:buNone/>
              <a:defRPr sz="1000">
                <a:latin typeface="Arial" pitchFamily="34" charset="0"/>
                <a:cs typeface="Arial" pitchFamily="34" charset="0"/>
              </a:defRPr>
            </a:lvl4pPr>
            <a:lvl5pPr>
              <a:buNone/>
              <a:defRPr sz="1000">
                <a:latin typeface="Arial" pitchFamily="34" charset="0"/>
                <a:cs typeface="Arial" pitchFamily="34" charset="0"/>
              </a:defRPr>
            </a:lvl5pPr>
          </a:lstStyle>
          <a:p>
            <a:pPr lvl="0"/>
            <a:r>
              <a:rPr lang="en-US" dirty="0"/>
              <a:t>Click to edit presentation date</a:t>
            </a:r>
            <a:endParaRPr lang="en-GB" dirty="0"/>
          </a:p>
        </p:txBody>
      </p:sp>
      <p:cxnSp>
        <p:nvCxnSpPr>
          <p:cNvPr id="16" name="Straight Connector 15"/>
          <p:cNvCxnSpPr/>
          <p:nvPr/>
        </p:nvCxnSpPr>
        <p:spPr>
          <a:xfrm flipV="1">
            <a:off x="467544" y="476672"/>
            <a:ext cx="8208912" cy="5088"/>
          </a:xfrm>
          <a:prstGeom prst="line">
            <a:avLst/>
          </a:prstGeom>
          <a:ln>
            <a:solidFill>
              <a:srgbClr val="8E959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276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1"/>
            <a:ext cx="8229600" cy="4277072"/>
          </a:xfrm>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Title 1"/>
          <p:cNvSpPr>
            <a:spLocks noGrp="1"/>
          </p:cNvSpPr>
          <p:nvPr>
            <p:ph type="title"/>
          </p:nvPr>
        </p:nvSpPr>
        <p:spPr/>
        <p:txBody>
          <a:bodyPr/>
          <a:lstStyle>
            <a:lvl1pPr algn="l">
              <a:defRPr sz="3500">
                <a:latin typeface="Arial" pitchFamily="34" charset="0"/>
                <a:cs typeface="Arial" pitchFamily="34" charset="0"/>
              </a:defRPr>
            </a:lvl1pPr>
          </a:lstStyle>
          <a:p>
            <a:r>
              <a:rPr lang="en-US" dirty="0"/>
              <a:t>Click to edit Master title style</a:t>
            </a:r>
            <a:endParaRPr lang="en-GB" dirty="0"/>
          </a:p>
        </p:txBody>
      </p:sp>
      <p:pic>
        <p:nvPicPr>
          <p:cNvPr id="2050" name="Picture 2" descr="I:\Publicity\OpenAccess\UKDataService\Logos\UK_Data_Service_Logos\Web_Screen\Primary_logo\UKDS_Logo_RGB.jpg"/>
          <p:cNvPicPr>
            <a:picLocks noChangeAspect="1" noChangeArrowheads="1"/>
          </p:cNvPicPr>
          <p:nvPr/>
        </p:nvPicPr>
        <p:blipFill>
          <a:blip r:embed="rId2" cstate="print"/>
          <a:srcRect/>
          <a:stretch>
            <a:fillRect/>
          </a:stretch>
        </p:blipFill>
        <p:spPr bwMode="auto">
          <a:xfrm>
            <a:off x="467544" y="5949280"/>
            <a:ext cx="1265137" cy="763339"/>
          </a:xfrm>
          <a:prstGeom prst="rect">
            <a:avLst/>
          </a:prstGeom>
          <a:noFill/>
        </p:spPr>
      </p:pic>
      <p:cxnSp>
        <p:nvCxnSpPr>
          <p:cNvPr id="9" name="Straight Connector 8"/>
          <p:cNvCxnSpPr/>
          <p:nvPr/>
        </p:nvCxnSpPr>
        <p:spPr>
          <a:xfrm flipV="1">
            <a:off x="1907704" y="5949280"/>
            <a:ext cx="6768752" cy="5120"/>
          </a:xfrm>
          <a:prstGeom prst="line">
            <a:avLst/>
          </a:prstGeom>
          <a:ln>
            <a:solidFill>
              <a:srgbClr val="8E959C"/>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1907704" y="6237312"/>
            <a:ext cx="6768752" cy="5088"/>
          </a:xfrm>
          <a:prstGeom prst="line">
            <a:avLst/>
          </a:prstGeom>
          <a:ln>
            <a:solidFill>
              <a:srgbClr val="8E959C"/>
            </a:solidFill>
          </a:ln>
        </p:spPr>
        <p:style>
          <a:lnRef idx="1">
            <a:schemeClr val="accent1"/>
          </a:lnRef>
          <a:fillRef idx="0">
            <a:schemeClr val="accent1"/>
          </a:fillRef>
          <a:effectRef idx="0">
            <a:schemeClr val="accent1"/>
          </a:effectRef>
          <a:fontRef idx="minor">
            <a:schemeClr val="tx1"/>
          </a:fontRef>
        </p:style>
      </p:cxnSp>
      <p:sp>
        <p:nvSpPr>
          <p:cNvPr id="14" name="Content Placeholder 13"/>
          <p:cNvSpPr>
            <a:spLocks noGrp="1"/>
          </p:cNvSpPr>
          <p:nvPr>
            <p:ph sz="quarter" idx="12" hasCustomPrompt="1"/>
          </p:nvPr>
        </p:nvSpPr>
        <p:spPr>
          <a:xfrm>
            <a:off x="1836000" y="5929200"/>
            <a:ext cx="2951857" cy="315312"/>
          </a:xfrm>
        </p:spPr>
        <p:txBody>
          <a:bodyPr>
            <a:noAutofit/>
          </a:bodyPr>
          <a:lstStyle>
            <a:lvl1pPr>
              <a:buNone/>
              <a:defRPr sz="1000" b="1" i="0" baseline="0">
                <a:solidFill>
                  <a:srgbClr val="5B6770"/>
                </a:solidFill>
                <a:latin typeface="Arial" pitchFamily="34" charset="0"/>
                <a:cs typeface="Arial" pitchFamily="34" charset="0"/>
              </a:defRPr>
            </a:lvl1pPr>
            <a:lvl2pPr>
              <a:buNone/>
              <a:defRPr sz="1000">
                <a:latin typeface="Arial" pitchFamily="34" charset="0"/>
                <a:cs typeface="Arial" pitchFamily="34" charset="0"/>
              </a:defRPr>
            </a:lvl2pPr>
            <a:lvl3pPr>
              <a:buNone/>
              <a:defRPr sz="1000">
                <a:latin typeface="Arial" pitchFamily="34" charset="0"/>
                <a:cs typeface="Arial" pitchFamily="34" charset="0"/>
              </a:defRPr>
            </a:lvl3pPr>
            <a:lvl4pPr>
              <a:buNone/>
              <a:defRPr sz="1000">
                <a:latin typeface="Arial" pitchFamily="34" charset="0"/>
                <a:cs typeface="Arial" pitchFamily="34" charset="0"/>
              </a:defRPr>
            </a:lvl4pPr>
            <a:lvl5pPr>
              <a:buNone/>
              <a:defRPr sz="1000">
                <a:latin typeface="Arial" pitchFamily="34" charset="0"/>
                <a:cs typeface="Arial" pitchFamily="34" charset="0"/>
              </a:defRPr>
            </a:lvl5pPr>
          </a:lstStyle>
          <a:p>
            <a:pPr lvl="0"/>
            <a:r>
              <a:rPr lang="en-US" dirty="0"/>
              <a:t>Click to edit presentation title</a:t>
            </a:r>
            <a:endParaRPr lang="en-GB" dirty="0"/>
          </a:p>
        </p:txBody>
      </p:sp>
      <p:sp>
        <p:nvSpPr>
          <p:cNvPr id="15" name="Content Placeholder 13"/>
          <p:cNvSpPr>
            <a:spLocks noGrp="1"/>
          </p:cNvSpPr>
          <p:nvPr>
            <p:ph sz="quarter" idx="13" hasCustomPrompt="1"/>
          </p:nvPr>
        </p:nvSpPr>
        <p:spPr>
          <a:xfrm>
            <a:off x="5004048" y="5929200"/>
            <a:ext cx="2879849" cy="288925"/>
          </a:xfrm>
        </p:spPr>
        <p:txBody>
          <a:bodyPr>
            <a:noAutofit/>
          </a:bodyPr>
          <a:lstStyle>
            <a:lvl1pPr>
              <a:buNone/>
              <a:defRPr sz="1000" b="1" baseline="0">
                <a:solidFill>
                  <a:srgbClr val="5B6770"/>
                </a:solidFill>
                <a:latin typeface="Arial" pitchFamily="34" charset="0"/>
                <a:cs typeface="Arial" pitchFamily="34" charset="0"/>
              </a:defRPr>
            </a:lvl1pPr>
            <a:lvl2pPr>
              <a:buNone/>
              <a:defRPr sz="1000">
                <a:latin typeface="Arial" pitchFamily="34" charset="0"/>
                <a:cs typeface="Arial" pitchFamily="34" charset="0"/>
              </a:defRPr>
            </a:lvl2pPr>
            <a:lvl3pPr>
              <a:buNone/>
              <a:defRPr sz="1000">
                <a:latin typeface="Arial" pitchFamily="34" charset="0"/>
                <a:cs typeface="Arial" pitchFamily="34" charset="0"/>
              </a:defRPr>
            </a:lvl3pPr>
            <a:lvl4pPr>
              <a:buNone/>
              <a:defRPr sz="1000">
                <a:latin typeface="Arial" pitchFamily="34" charset="0"/>
                <a:cs typeface="Arial" pitchFamily="34" charset="0"/>
              </a:defRPr>
            </a:lvl4pPr>
            <a:lvl5pPr>
              <a:buNone/>
              <a:defRPr sz="1000">
                <a:latin typeface="Arial" pitchFamily="34" charset="0"/>
                <a:cs typeface="Arial" pitchFamily="34" charset="0"/>
              </a:defRPr>
            </a:lvl5pPr>
          </a:lstStyle>
          <a:p>
            <a:pPr lvl="0"/>
            <a:r>
              <a:rPr lang="en-US" dirty="0"/>
              <a:t>30 January, 2020</a:t>
            </a:r>
            <a:endParaRPr lang="en-GB" dirty="0"/>
          </a:p>
        </p:txBody>
      </p:sp>
      <p:cxnSp>
        <p:nvCxnSpPr>
          <p:cNvPr id="16" name="Straight Connector 15"/>
          <p:cNvCxnSpPr/>
          <p:nvPr/>
        </p:nvCxnSpPr>
        <p:spPr>
          <a:xfrm flipV="1">
            <a:off x="467544" y="476672"/>
            <a:ext cx="8208912" cy="5088"/>
          </a:xfrm>
          <a:prstGeom prst="line">
            <a:avLst/>
          </a:prstGeom>
          <a:ln>
            <a:solidFill>
              <a:srgbClr val="8E959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2766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2.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p:cNvSpPr>
            <a:spLocks noGrp="1"/>
          </p:cNvSpPr>
          <p:nvPr>
            <p:ph type="sldNum" sz="quarter" idx="4"/>
          </p:nvPr>
        </p:nvSpPr>
        <p:spPr>
          <a:xfrm>
            <a:off x="6553200" y="6309320"/>
            <a:ext cx="2133600" cy="365125"/>
          </a:xfrm>
          <a:prstGeom prst="rect">
            <a:avLst/>
          </a:prstGeom>
        </p:spPr>
        <p:txBody>
          <a:bodyPr vert="horz" lIns="91440" tIns="45720" rIns="91440" bIns="45720" rtlCol="0" anchor="ctr"/>
          <a:lstStyle>
            <a:lvl1pPr algn="r">
              <a:defRPr sz="900">
                <a:solidFill>
                  <a:schemeClr val="tx1">
                    <a:tint val="75000"/>
                  </a:schemeClr>
                </a:solidFill>
                <a:latin typeface="Arial" panose="020B0604020202020204" pitchFamily="34" charset="0"/>
              </a:defRPr>
            </a:lvl1pPr>
          </a:lstStyle>
          <a:p>
            <a:fld id="{95EB53F1-2B6B-4145-8690-A00B65B2E438}" type="slidenum">
              <a:rPr lang="en-GB" smtClean="0"/>
              <a:pPr/>
              <a:t>‹#›</a:t>
            </a:fld>
            <a:endParaRPr lang="en-GB" dirty="0"/>
          </a:p>
        </p:txBody>
      </p:sp>
    </p:spTree>
    <p:extLst>
      <p:ext uri="{BB962C8B-B14F-4D97-AF65-F5344CB8AC3E}">
        <p14:creationId xmlns:p14="http://schemas.microsoft.com/office/powerpoint/2010/main" val="282512926"/>
      </p:ext>
    </p:extLst>
  </p:cSld>
  <p:clrMap bg1="lt1" tx1="dk1" bg2="lt2" tx2="dk2" accent1="accent1" accent2="accent2" accent3="accent3" accent4="accent4" accent5="accent5" accent6="accent6" hlink="hlink" folHlink="folHlink"/>
  <p:sldLayoutIdLst>
    <p:sldLayoutId id="2147483672" r:id="rId1"/>
    <p:sldLayoutId id="2147483650" r:id="rId2"/>
    <p:sldLayoutId id="2147483673" r:id="rId3"/>
  </p:sldLayoutIdLst>
  <p:txStyles>
    <p:titleStyle>
      <a:lvl1pPr algn="ctr" defTabSz="685800" rtl="0" eaLnBrk="1" latinLnBrk="0" hangingPunct="1">
        <a:spcBef>
          <a:spcPct val="0"/>
        </a:spcBef>
        <a:buNone/>
        <a:defRPr sz="3300" kern="1200">
          <a:solidFill>
            <a:schemeClr val="tx1"/>
          </a:solidFill>
          <a:latin typeface="Arial" panose="020B0604020202020204" pitchFamily="34" charset="0"/>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Arial" panose="020B0604020202020204" pitchFamily="34" charset="0"/>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Arial" panose="020B0604020202020204" pitchFamily="34" charset="0"/>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EFBBAD-C8FA-48BD-A508-1A92C9B4AB4D}" type="datetimeFigureOut">
              <a:rPr lang="en-GB" smtClean="0"/>
              <a:pPr/>
              <a:t>30/01/2020</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EB53F1-2B6B-4145-8690-A00B65B2E438}" type="slidenum">
              <a:rPr lang="en-GB" smtClean="0"/>
              <a:pPr/>
              <a:t>‹#›</a:t>
            </a:fld>
            <a:endParaRPr lang="en-GB"/>
          </a:p>
        </p:txBody>
      </p:sp>
    </p:spTree>
    <p:extLst>
      <p:ext uri="{BB962C8B-B14F-4D97-AF65-F5344CB8AC3E}">
        <p14:creationId xmlns:p14="http://schemas.microsoft.com/office/powerpoint/2010/main" val="28251292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9" r:id="rId4"/>
    <p:sldLayoutId id="2147483678" r:id="rId5"/>
  </p:sldLayoutIdLst>
  <p:txStyles>
    <p:titleStyle>
      <a:lvl1pPr algn="ctr" defTabSz="914400" rtl="0" eaLnBrk="1" latinLnBrk="0" hangingPunct="1">
        <a:spcBef>
          <a:spcPct val="0"/>
        </a:spcBef>
        <a:buNone/>
        <a:defRPr sz="4400" kern="1200">
          <a:solidFill>
            <a:schemeClr val="tx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jiscmail.ac.uk/" TargetMode="External"/><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latin typeface="Arial"/>
                <a:cs typeface="Arial"/>
              </a:rPr>
              <a:t>Adding real-world GIS and census</a:t>
            </a:r>
            <a:r>
              <a:rPr lang="en-GB" dirty="0">
                <a:latin typeface="Arial"/>
                <a:cs typeface="Arial"/>
              </a:rPr>
              <a:t/>
            </a:r>
            <a:br>
              <a:rPr lang="en-GB" dirty="0">
                <a:latin typeface="Arial"/>
                <a:cs typeface="Arial"/>
              </a:rPr>
            </a:br>
            <a:r>
              <a:rPr lang="en-GB" dirty="0">
                <a:latin typeface="Arial"/>
                <a:cs typeface="Arial"/>
              </a:rPr>
              <a:t> data to agent-based modelling </a:t>
            </a:r>
            <a:br>
              <a:rPr lang="en-GB" dirty="0">
                <a:latin typeface="Arial"/>
                <a:cs typeface="Arial"/>
              </a:rPr>
            </a:br>
            <a:r>
              <a:rPr lang="en-GB" dirty="0">
                <a:latin typeface="Arial"/>
                <a:cs typeface="Arial"/>
              </a:rPr>
              <a:t>for social scientists</a:t>
            </a:r>
            <a:endParaRPr lang="en-US" dirty="0"/>
          </a:p>
        </p:txBody>
      </p:sp>
      <p:sp>
        <p:nvSpPr>
          <p:cNvPr id="3" name="Subtitle 2"/>
          <p:cNvSpPr>
            <a:spLocks noGrp="1"/>
          </p:cNvSpPr>
          <p:nvPr>
            <p:ph type="subTitle" idx="1"/>
          </p:nvPr>
        </p:nvSpPr>
        <p:spPr>
          <a:xfrm>
            <a:off x="304801" y="3717032"/>
            <a:ext cx="6007552" cy="2537913"/>
          </a:xfrm>
        </p:spPr>
        <p:txBody>
          <a:bodyPr vert="horz" lIns="91440" tIns="45720" rIns="91440" bIns="45720" rtlCol="0" anchor="t">
            <a:normAutofit fontScale="92500" lnSpcReduction="10000"/>
          </a:bodyPr>
          <a:lstStyle/>
          <a:p>
            <a:r>
              <a:rPr lang="en-GB" sz="3200" dirty="0">
                <a:solidFill>
                  <a:srgbClr val="00965E"/>
                </a:solidFill>
                <a:latin typeface="Arial"/>
                <a:cs typeface="Arial"/>
              </a:rPr>
              <a:t>The webinar will begin at 3pm</a:t>
            </a:r>
            <a:endParaRPr lang="en-US" sz="3200">
              <a:latin typeface="Arial"/>
              <a:cs typeface="Arial"/>
            </a:endParaRPr>
          </a:p>
          <a:p>
            <a:pPr algn="ctr"/>
            <a:endParaRPr lang="en-GB" dirty="0">
              <a:cs typeface="Arial"/>
            </a:endParaRPr>
          </a:p>
          <a:p>
            <a:pPr>
              <a:lnSpc>
                <a:spcPct val="113999"/>
              </a:lnSpc>
              <a:spcBef>
                <a:spcPts val="600"/>
              </a:spcBef>
            </a:pPr>
            <a:r>
              <a:rPr lang="en-GB" dirty="0">
                <a:latin typeface="Arial"/>
                <a:cs typeface="Arial"/>
              </a:rPr>
              <a:t>You now have a menu in the top right corner of your screen.</a:t>
            </a:r>
            <a:endParaRPr lang="en-US">
              <a:latin typeface="Arial"/>
              <a:cs typeface="Arial"/>
            </a:endParaRPr>
          </a:p>
          <a:p>
            <a:pPr>
              <a:lnSpc>
                <a:spcPct val="113999"/>
              </a:lnSpc>
              <a:spcBef>
                <a:spcPts val="600"/>
              </a:spcBef>
            </a:pPr>
            <a:r>
              <a:rPr lang="en-GB" dirty="0">
                <a:latin typeface="Arial"/>
                <a:cs typeface="Arial"/>
              </a:rPr>
              <a:t>The red button with a white arrow allows you to expand and contract the webinar menu, in which you can write questions/comments.</a:t>
            </a:r>
            <a:endParaRPr lang="en-US">
              <a:latin typeface="Arial"/>
              <a:cs typeface="Arial"/>
            </a:endParaRPr>
          </a:p>
          <a:p>
            <a:pPr>
              <a:lnSpc>
                <a:spcPct val="113999"/>
              </a:lnSpc>
              <a:spcBef>
                <a:spcPts val="600"/>
              </a:spcBef>
            </a:pPr>
            <a:r>
              <a:rPr lang="en-GB" dirty="0">
                <a:latin typeface="Arial"/>
                <a:cs typeface="Arial"/>
              </a:rPr>
              <a:t>Feel free to type questions as we go, we will answer as many as we can at the end</a:t>
            </a:r>
            <a:endParaRPr lang="en-US">
              <a:latin typeface="Arial"/>
              <a:cs typeface="Arial"/>
            </a:endParaRPr>
          </a:p>
          <a:p>
            <a:pPr>
              <a:lnSpc>
                <a:spcPct val="113999"/>
              </a:lnSpc>
              <a:spcBef>
                <a:spcPts val="600"/>
              </a:spcBef>
            </a:pPr>
            <a:r>
              <a:rPr lang="en-GB" dirty="0">
                <a:latin typeface="Arial"/>
                <a:cs typeface="Arial"/>
              </a:rPr>
              <a:t>We can’t hear you. </a:t>
            </a:r>
            <a:endParaRPr lang="en-US" dirty="0">
              <a:latin typeface="Arial"/>
              <a:cs typeface="Arial"/>
            </a:endParaRPr>
          </a:p>
        </p:txBody>
      </p:sp>
    </p:spTree>
    <p:extLst>
      <p:ext uri="{BB962C8B-B14F-4D97-AF65-F5344CB8AC3E}">
        <p14:creationId xmlns:p14="http://schemas.microsoft.com/office/powerpoint/2010/main" val="30224526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latin typeface="Arial"/>
                <a:cs typeface="Arial"/>
              </a:rPr>
              <a:t>File -&gt; Models Library</a:t>
            </a:r>
            <a:endParaRPr lang="en-GB" sz="2700" dirty="0">
              <a:cs typeface="Arial"/>
            </a:endParaRPr>
          </a:p>
        </p:txBody>
      </p:sp>
      <p:pic>
        <p:nvPicPr>
          <p:cNvPr id="2" name="Picture 2" descr="A screenshot of a cell phone&#10;&#10;Description generated with very high confidence">
            <a:extLst>
              <a:ext uri="{FF2B5EF4-FFF2-40B4-BE49-F238E27FC236}">
                <a16:creationId xmlns:a16="http://schemas.microsoft.com/office/drawing/2014/main" id="{6F52088B-0466-4BCA-B366-8E035F90D614}"/>
              </a:ext>
            </a:extLst>
          </p:cNvPr>
          <p:cNvPicPr>
            <a:picLocks noGrp="1" noChangeAspect="1"/>
          </p:cNvPicPr>
          <p:nvPr>
            <p:ph idx="1"/>
          </p:nvPr>
        </p:nvPicPr>
        <p:blipFill rotWithShape="1">
          <a:blip r:embed="rId3"/>
          <a:srcRect r="26778"/>
          <a:stretch/>
        </p:blipFill>
        <p:spPr>
          <a:xfrm>
            <a:off x="285225" y="1229813"/>
            <a:ext cx="6729991" cy="4871180"/>
          </a:xfrm>
        </p:spPr>
      </p:pic>
      <p:sp>
        <p:nvSpPr>
          <p:cNvPr id="7" name="Rectangle: Rounded Corners 6">
            <a:extLst>
              <a:ext uri="{FF2B5EF4-FFF2-40B4-BE49-F238E27FC236}">
                <a16:creationId xmlns:a16="http://schemas.microsoft.com/office/drawing/2014/main" id="{D5593C86-A19E-4964-AC28-532F0CA72C31}"/>
              </a:ext>
            </a:extLst>
          </p:cNvPr>
          <p:cNvSpPr/>
          <p:nvPr/>
        </p:nvSpPr>
        <p:spPr>
          <a:xfrm>
            <a:off x="384048" y="1645920"/>
            <a:ext cx="1271016" cy="13716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9464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latin typeface="Arial"/>
                <a:cs typeface="Arial"/>
              </a:rPr>
              <a:t>Models Library: demonstrate concepts, code, extensions</a:t>
            </a:r>
            <a:endParaRPr lang="en-GB" sz="2700" dirty="0">
              <a:cs typeface="Arial"/>
            </a:endParaRPr>
          </a:p>
        </p:txBody>
      </p:sp>
      <p:pic>
        <p:nvPicPr>
          <p:cNvPr id="6" name="Picture 8" descr="A screenshot of a cell phone&#10;&#10;Description generated with very high confidence">
            <a:extLst>
              <a:ext uri="{FF2B5EF4-FFF2-40B4-BE49-F238E27FC236}">
                <a16:creationId xmlns:a16="http://schemas.microsoft.com/office/drawing/2014/main" id="{D10AEC42-278E-4761-8219-F4CBFE4C9021}"/>
              </a:ext>
            </a:extLst>
          </p:cNvPr>
          <p:cNvPicPr>
            <a:picLocks noGrp="1" noChangeAspect="1"/>
          </p:cNvPicPr>
          <p:nvPr>
            <p:ph idx="1"/>
          </p:nvPr>
        </p:nvPicPr>
        <p:blipFill>
          <a:blip r:embed="rId3"/>
          <a:stretch>
            <a:fillRect/>
          </a:stretch>
        </p:blipFill>
        <p:spPr>
          <a:xfrm>
            <a:off x="2019490" y="1113107"/>
            <a:ext cx="4367878" cy="5607512"/>
          </a:xfrm>
        </p:spPr>
      </p:pic>
      <p:sp>
        <p:nvSpPr>
          <p:cNvPr id="10" name="Rectangle: Rounded Corners 9">
            <a:extLst>
              <a:ext uri="{FF2B5EF4-FFF2-40B4-BE49-F238E27FC236}">
                <a16:creationId xmlns:a16="http://schemas.microsoft.com/office/drawing/2014/main" id="{0AA14B39-860A-4653-B1E2-81BBDF09CC0A}"/>
              </a:ext>
            </a:extLst>
          </p:cNvPr>
          <p:cNvSpPr/>
          <p:nvPr/>
        </p:nvSpPr>
        <p:spPr>
          <a:xfrm>
            <a:off x="1965960" y="1316736"/>
            <a:ext cx="960120" cy="914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sp>
        <p:nvSpPr>
          <p:cNvPr id="11" name="Rectangle: Rounded Corners 10">
            <a:extLst>
              <a:ext uri="{FF2B5EF4-FFF2-40B4-BE49-F238E27FC236}">
                <a16:creationId xmlns:a16="http://schemas.microsoft.com/office/drawing/2014/main" id="{5DD630C9-9955-468B-B430-44FEA8D132ED}"/>
              </a:ext>
            </a:extLst>
          </p:cNvPr>
          <p:cNvSpPr/>
          <p:nvPr/>
        </p:nvSpPr>
        <p:spPr>
          <a:xfrm>
            <a:off x="2020824" y="2688336"/>
            <a:ext cx="859536" cy="12801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sp>
        <p:nvSpPr>
          <p:cNvPr id="12" name="Rectangle: Rounded Corners 11">
            <a:extLst>
              <a:ext uri="{FF2B5EF4-FFF2-40B4-BE49-F238E27FC236}">
                <a16:creationId xmlns:a16="http://schemas.microsoft.com/office/drawing/2014/main" id="{C318759E-B28D-4916-858E-EE56DE1B0EC8}"/>
              </a:ext>
            </a:extLst>
          </p:cNvPr>
          <p:cNvSpPr/>
          <p:nvPr/>
        </p:nvSpPr>
        <p:spPr>
          <a:xfrm>
            <a:off x="2029968" y="4078224"/>
            <a:ext cx="1115568" cy="12801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sp>
        <p:nvSpPr>
          <p:cNvPr id="13" name="Rectangle: Rounded Corners 12">
            <a:extLst>
              <a:ext uri="{FF2B5EF4-FFF2-40B4-BE49-F238E27FC236}">
                <a16:creationId xmlns:a16="http://schemas.microsoft.com/office/drawing/2014/main" id="{CE0EEFF3-CF1E-405B-A367-7B8571D61C7A}"/>
              </a:ext>
            </a:extLst>
          </p:cNvPr>
          <p:cNvSpPr/>
          <p:nvPr/>
        </p:nvSpPr>
        <p:spPr>
          <a:xfrm>
            <a:off x="2103120" y="4480560"/>
            <a:ext cx="1344168" cy="35661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sp>
        <p:nvSpPr>
          <p:cNvPr id="9" name="Rectangle: Rounded Corners 9">
            <a:extLst>
              <a:ext uri="{FF2B5EF4-FFF2-40B4-BE49-F238E27FC236}">
                <a16:creationId xmlns:a16="http://schemas.microsoft.com/office/drawing/2014/main" id="{0AA14B39-860A-4653-B1E2-81BBDF09CC0A}"/>
              </a:ext>
            </a:extLst>
          </p:cNvPr>
          <p:cNvSpPr/>
          <p:nvPr/>
        </p:nvSpPr>
        <p:spPr>
          <a:xfrm>
            <a:off x="3723368" y="1700808"/>
            <a:ext cx="2663999" cy="2880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sp>
        <p:nvSpPr>
          <p:cNvPr id="14" name="Rectangle: Rounded Corners 9">
            <a:extLst>
              <a:ext uri="{FF2B5EF4-FFF2-40B4-BE49-F238E27FC236}">
                <a16:creationId xmlns:a16="http://schemas.microsoft.com/office/drawing/2014/main" id="{0AA14B39-860A-4653-B1E2-81BBDF09CC0A}"/>
              </a:ext>
            </a:extLst>
          </p:cNvPr>
          <p:cNvSpPr/>
          <p:nvPr/>
        </p:nvSpPr>
        <p:spPr>
          <a:xfrm>
            <a:off x="3779912" y="2348880"/>
            <a:ext cx="2663999" cy="46747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spTree>
    <p:extLst>
      <p:ext uri="{BB962C8B-B14F-4D97-AF65-F5344CB8AC3E}">
        <p14:creationId xmlns:p14="http://schemas.microsoft.com/office/powerpoint/2010/main" val="2101839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P spid="12" grpId="1" animBg="1"/>
      <p:bldP spid="13" grpId="0" animBg="1"/>
      <p:bldP spid="9" grpId="0" animBg="1"/>
      <p:bldP spid="9" grpId="1" animBg="1"/>
      <p:bldP spid="14" grpId="0" animBg="1"/>
      <p:bldP spid="14"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57270" y="1052736"/>
            <a:ext cx="5507018" cy="5141912"/>
          </a:xfrm>
        </p:spPr>
      </p:pic>
      <p:sp>
        <p:nvSpPr>
          <p:cNvPr id="8" name="Title 7"/>
          <p:cNvSpPr>
            <a:spLocks noGrp="1"/>
          </p:cNvSpPr>
          <p:nvPr>
            <p:ph type="title"/>
          </p:nvPr>
        </p:nvSpPr>
        <p:spPr/>
        <p:txBody>
          <a:bodyPr>
            <a:normAutofit/>
          </a:bodyPr>
          <a:lstStyle/>
          <a:p>
            <a:r>
              <a:rPr lang="en-GB" sz="2700" dirty="0">
                <a:latin typeface="Arial"/>
                <a:cs typeface="Arial"/>
              </a:rPr>
              <a:t>Models Library: </a:t>
            </a:r>
            <a:r>
              <a:rPr lang="en-GB" sz="2700" dirty="0" smtClean="0">
                <a:latin typeface="Arial"/>
                <a:cs typeface="Arial"/>
              </a:rPr>
              <a:t>so many option</a:t>
            </a:r>
            <a:endParaRPr lang="en-GB" sz="2700" dirty="0">
              <a:cs typeface="Arial"/>
            </a:endParaRPr>
          </a:p>
        </p:txBody>
      </p:sp>
      <p:sp>
        <p:nvSpPr>
          <p:cNvPr id="11" name="Rectangle: Rounded Corners 10">
            <a:extLst>
              <a:ext uri="{FF2B5EF4-FFF2-40B4-BE49-F238E27FC236}">
                <a16:creationId xmlns:a16="http://schemas.microsoft.com/office/drawing/2014/main" id="{5DD630C9-9955-468B-B430-44FEA8D132ED}"/>
              </a:ext>
            </a:extLst>
          </p:cNvPr>
          <p:cNvSpPr/>
          <p:nvPr/>
        </p:nvSpPr>
        <p:spPr>
          <a:xfrm>
            <a:off x="3980467" y="2093256"/>
            <a:ext cx="3111813" cy="47164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sp>
        <p:nvSpPr>
          <p:cNvPr id="14" name="Rectangle: Rounded Corners 10">
            <a:extLst>
              <a:ext uri="{FF2B5EF4-FFF2-40B4-BE49-F238E27FC236}">
                <a16:creationId xmlns:a16="http://schemas.microsoft.com/office/drawing/2014/main" id="{5DD630C9-9955-468B-B430-44FEA8D132ED}"/>
              </a:ext>
            </a:extLst>
          </p:cNvPr>
          <p:cNvSpPr/>
          <p:nvPr/>
        </p:nvSpPr>
        <p:spPr>
          <a:xfrm>
            <a:off x="1835697" y="3284984"/>
            <a:ext cx="1080120"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sp>
        <p:nvSpPr>
          <p:cNvPr id="15" name="Rectangle: Rounded Corners 10">
            <a:extLst>
              <a:ext uri="{FF2B5EF4-FFF2-40B4-BE49-F238E27FC236}">
                <a16:creationId xmlns:a16="http://schemas.microsoft.com/office/drawing/2014/main" id="{5DD630C9-9955-468B-B430-44FEA8D132ED}"/>
              </a:ext>
            </a:extLst>
          </p:cNvPr>
          <p:cNvSpPr/>
          <p:nvPr/>
        </p:nvSpPr>
        <p:spPr>
          <a:xfrm>
            <a:off x="3980467" y="3068960"/>
            <a:ext cx="3111813" cy="5760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sp>
        <p:nvSpPr>
          <p:cNvPr id="16" name="Rectangle: Rounded Corners 10">
            <a:extLst>
              <a:ext uri="{FF2B5EF4-FFF2-40B4-BE49-F238E27FC236}">
                <a16:creationId xmlns:a16="http://schemas.microsoft.com/office/drawing/2014/main" id="{5DD630C9-9955-468B-B430-44FEA8D132ED}"/>
              </a:ext>
            </a:extLst>
          </p:cNvPr>
          <p:cNvSpPr/>
          <p:nvPr/>
        </p:nvSpPr>
        <p:spPr>
          <a:xfrm>
            <a:off x="1691680" y="3429000"/>
            <a:ext cx="1080120"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sp>
        <p:nvSpPr>
          <p:cNvPr id="17" name="Rectangle: Rounded Corners 10">
            <a:extLst>
              <a:ext uri="{FF2B5EF4-FFF2-40B4-BE49-F238E27FC236}">
                <a16:creationId xmlns:a16="http://schemas.microsoft.com/office/drawing/2014/main" id="{5DD630C9-9955-468B-B430-44FEA8D132ED}"/>
              </a:ext>
            </a:extLst>
          </p:cNvPr>
          <p:cNvSpPr/>
          <p:nvPr/>
        </p:nvSpPr>
        <p:spPr>
          <a:xfrm>
            <a:off x="3995937" y="3645024"/>
            <a:ext cx="3096344" cy="172819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sp>
        <p:nvSpPr>
          <p:cNvPr id="18" name="Rectangle: Rounded Corners 10">
            <a:extLst>
              <a:ext uri="{FF2B5EF4-FFF2-40B4-BE49-F238E27FC236}">
                <a16:creationId xmlns:a16="http://schemas.microsoft.com/office/drawing/2014/main" id="{5DD630C9-9955-468B-B430-44FEA8D132ED}"/>
              </a:ext>
            </a:extLst>
          </p:cNvPr>
          <p:cNvSpPr/>
          <p:nvPr/>
        </p:nvSpPr>
        <p:spPr>
          <a:xfrm>
            <a:off x="1619672" y="5445224"/>
            <a:ext cx="1368152" cy="3600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sp>
        <p:nvSpPr>
          <p:cNvPr id="20" name="Rectangle: Rounded Corners 10">
            <a:extLst>
              <a:ext uri="{FF2B5EF4-FFF2-40B4-BE49-F238E27FC236}">
                <a16:creationId xmlns:a16="http://schemas.microsoft.com/office/drawing/2014/main" id="{5DD630C9-9955-468B-B430-44FEA8D132ED}"/>
              </a:ext>
            </a:extLst>
          </p:cNvPr>
          <p:cNvSpPr/>
          <p:nvPr/>
        </p:nvSpPr>
        <p:spPr>
          <a:xfrm>
            <a:off x="1547663" y="5949280"/>
            <a:ext cx="2448273" cy="38938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sp>
        <p:nvSpPr>
          <p:cNvPr id="21" name="Down Arrow 20"/>
          <p:cNvSpPr/>
          <p:nvPr/>
        </p:nvSpPr>
        <p:spPr>
          <a:xfrm>
            <a:off x="3583312" y="5402920"/>
            <a:ext cx="484632" cy="978408"/>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Rounded Corners 10">
            <a:extLst>
              <a:ext uri="{FF2B5EF4-FFF2-40B4-BE49-F238E27FC236}">
                <a16:creationId xmlns:a16="http://schemas.microsoft.com/office/drawing/2014/main" id="{5DD630C9-9955-468B-B430-44FEA8D132ED}"/>
              </a:ext>
            </a:extLst>
          </p:cNvPr>
          <p:cNvSpPr/>
          <p:nvPr/>
        </p:nvSpPr>
        <p:spPr>
          <a:xfrm>
            <a:off x="4076329" y="5373216"/>
            <a:ext cx="3053550" cy="64807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spTree>
    <p:extLst>
      <p:ext uri="{BB962C8B-B14F-4D97-AF65-F5344CB8AC3E}">
        <p14:creationId xmlns:p14="http://schemas.microsoft.com/office/powerpoint/2010/main" val="359001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4"/>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16"/>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8"/>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7"/>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22"/>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2"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20" grpId="0" animBg="1"/>
      <p:bldP spid="20" grpId="1" animBg="1"/>
      <p:bldP spid="21" grpId="0" animBg="1"/>
      <p:bldP spid="22" grpId="0" animBg="1"/>
      <p:bldP spid="22" grpId="1" animBg="1"/>
      <p:bldP spid="22" grpId="2"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r="30417"/>
          <a:stretch/>
        </p:blipFill>
        <p:spPr>
          <a:xfrm>
            <a:off x="395536" y="1052736"/>
            <a:ext cx="6878538" cy="5236151"/>
          </a:xfrm>
        </p:spPr>
      </p:pic>
      <p:sp>
        <p:nvSpPr>
          <p:cNvPr id="8" name="Title 7"/>
          <p:cNvSpPr>
            <a:spLocks noGrp="1"/>
          </p:cNvSpPr>
          <p:nvPr>
            <p:ph type="title"/>
          </p:nvPr>
        </p:nvSpPr>
        <p:spPr/>
        <p:txBody>
          <a:bodyPr>
            <a:normAutofit/>
          </a:bodyPr>
          <a:lstStyle/>
          <a:p>
            <a:r>
              <a:rPr lang="en-GB" sz="2700" dirty="0" smtClean="0">
                <a:latin typeface="Arial"/>
                <a:cs typeface="Arial"/>
              </a:rPr>
              <a:t>Open an existing </a:t>
            </a:r>
            <a:r>
              <a:rPr lang="en-GB" sz="2700" dirty="0" err="1" smtClean="0">
                <a:latin typeface="Arial"/>
                <a:cs typeface="Arial"/>
              </a:rPr>
              <a:t>NetLogo</a:t>
            </a:r>
            <a:r>
              <a:rPr lang="en-GB" sz="2700" dirty="0" smtClean="0">
                <a:latin typeface="Arial"/>
                <a:cs typeface="Arial"/>
              </a:rPr>
              <a:t> model</a:t>
            </a:r>
            <a:endParaRPr lang="en-GB" sz="2700" dirty="0">
              <a:cs typeface="Arial"/>
            </a:endParaRPr>
          </a:p>
        </p:txBody>
      </p:sp>
      <p:sp>
        <p:nvSpPr>
          <p:cNvPr id="4" name="Rectangle: Rounded Corners 3">
            <a:extLst>
              <a:ext uri="{FF2B5EF4-FFF2-40B4-BE49-F238E27FC236}">
                <a16:creationId xmlns:a16="http://schemas.microsoft.com/office/drawing/2014/main" id="{36E4F504-00B8-4155-9E43-F608399C7871}"/>
              </a:ext>
            </a:extLst>
          </p:cNvPr>
          <p:cNvSpPr/>
          <p:nvPr/>
        </p:nvSpPr>
        <p:spPr>
          <a:xfrm>
            <a:off x="337240" y="1061864"/>
            <a:ext cx="274320" cy="27890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1113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a:latin typeface="Arial"/>
                <a:cs typeface="Arial"/>
              </a:rPr>
              <a:t>File -&gt; Open -&gt; Navigate to TramCommute.nlogo</a:t>
            </a:r>
            <a:endParaRPr lang="en-GB" sz="2700">
              <a:cs typeface="Arial"/>
            </a:endParaRPr>
          </a:p>
        </p:txBody>
      </p:sp>
      <p:pic>
        <p:nvPicPr>
          <p:cNvPr id="6" name="Picture 2" descr="A screenshot of a cell phone&#10;&#10;Description generated with very high confidence">
            <a:extLst>
              <a:ext uri="{FF2B5EF4-FFF2-40B4-BE49-F238E27FC236}">
                <a16:creationId xmlns:a16="http://schemas.microsoft.com/office/drawing/2014/main" id="{22D430BC-C8CF-47CA-B549-E57A0183104D}"/>
              </a:ext>
            </a:extLst>
          </p:cNvPr>
          <p:cNvPicPr>
            <a:picLocks noChangeAspect="1"/>
          </p:cNvPicPr>
          <p:nvPr/>
        </p:nvPicPr>
        <p:blipFill rotWithShape="1">
          <a:blip r:embed="rId3"/>
          <a:srcRect r="26778"/>
          <a:stretch/>
        </p:blipFill>
        <p:spPr>
          <a:xfrm>
            <a:off x="285225" y="1229813"/>
            <a:ext cx="6729991" cy="4871180"/>
          </a:xfrm>
          <a:prstGeom prst="rect">
            <a:avLst/>
          </a:prstGeom>
        </p:spPr>
      </p:pic>
      <p:pic>
        <p:nvPicPr>
          <p:cNvPr id="2" name="Picture 2" descr="A screenshot of a social media post&#10;&#10;Description generated with very high confidence">
            <a:extLst>
              <a:ext uri="{FF2B5EF4-FFF2-40B4-BE49-F238E27FC236}">
                <a16:creationId xmlns:a16="http://schemas.microsoft.com/office/drawing/2014/main" id="{6F52088B-0466-4BCA-B366-8E035F90D614}"/>
              </a:ext>
            </a:extLst>
          </p:cNvPr>
          <p:cNvPicPr>
            <a:picLocks noGrp="1" noChangeAspect="1"/>
          </p:cNvPicPr>
          <p:nvPr>
            <p:ph idx="1"/>
          </p:nvPr>
        </p:nvPicPr>
        <p:blipFill rotWithShape="1">
          <a:blip r:embed="rId4"/>
          <a:srcRect r="26778"/>
          <a:stretch/>
        </p:blipFill>
        <p:spPr>
          <a:xfrm>
            <a:off x="2498073" y="3476997"/>
            <a:ext cx="4517143" cy="1931292"/>
          </a:xfrm>
        </p:spPr>
      </p:pic>
      <p:sp>
        <p:nvSpPr>
          <p:cNvPr id="7" name="Rectangle: Rounded Corners 6">
            <a:extLst>
              <a:ext uri="{FF2B5EF4-FFF2-40B4-BE49-F238E27FC236}">
                <a16:creationId xmlns:a16="http://schemas.microsoft.com/office/drawing/2014/main" id="{D5593C86-A19E-4964-AC28-532F0CA72C31}"/>
              </a:ext>
            </a:extLst>
          </p:cNvPr>
          <p:cNvSpPr/>
          <p:nvPr/>
        </p:nvSpPr>
        <p:spPr>
          <a:xfrm>
            <a:off x="384048" y="1536192"/>
            <a:ext cx="1271016" cy="13716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CA6B2D25-35C1-468C-9FE0-1559590EA3AE}"/>
              </a:ext>
            </a:extLst>
          </p:cNvPr>
          <p:cNvSpPr/>
          <p:nvPr/>
        </p:nvSpPr>
        <p:spPr>
          <a:xfrm>
            <a:off x="3054096" y="4169664"/>
            <a:ext cx="3959352" cy="12801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20902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a:latin typeface="Arial"/>
                <a:cs typeface="Arial"/>
              </a:rPr>
              <a:t>Setup a random "Tram Commute Model"</a:t>
            </a:r>
            <a:endParaRPr lang="en-US"/>
          </a:p>
        </p:txBody>
      </p:sp>
      <p:pic>
        <p:nvPicPr>
          <p:cNvPr id="2" name="Picture 2" descr="A screenshot of a cell phone&#10;&#10;Description generated with very high confidence">
            <a:extLst>
              <a:ext uri="{FF2B5EF4-FFF2-40B4-BE49-F238E27FC236}">
                <a16:creationId xmlns:a16="http://schemas.microsoft.com/office/drawing/2014/main" id="{16B33692-3209-43A1-B11F-56C34CDC9BD0}"/>
              </a:ext>
            </a:extLst>
          </p:cNvPr>
          <p:cNvPicPr>
            <a:picLocks noGrp="1" noChangeAspect="1"/>
          </p:cNvPicPr>
          <p:nvPr>
            <p:ph idx="1"/>
          </p:nvPr>
        </p:nvPicPr>
        <p:blipFill rotWithShape="1">
          <a:blip r:embed="rId3"/>
          <a:srcRect r="37444"/>
          <a:stretch/>
        </p:blipFill>
        <p:spPr>
          <a:xfrm>
            <a:off x="285225" y="1099771"/>
            <a:ext cx="6281932" cy="5277567"/>
          </a:xfrm>
        </p:spPr>
      </p:pic>
      <p:sp>
        <p:nvSpPr>
          <p:cNvPr id="4" name="Rectangle: Rounded Corners 3">
            <a:extLst>
              <a:ext uri="{FF2B5EF4-FFF2-40B4-BE49-F238E27FC236}">
                <a16:creationId xmlns:a16="http://schemas.microsoft.com/office/drawing/2014/main" id="{8569DDAC-77D4-489F-98AB-E2FFB9026A5E}"/>
              </a:ext>
            </a:extLst>
          </p:cNvPr>
          <p:cNvSpPr/>
          <p:nvPr/>
        </p:nvSpPr>
        <p:spPr>
          <a:xfrm>
            <a:off x="292608" y="2002536"/>
            <a:ext cx="1005840" cy="13716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64360950-E2D2-495B-B9BB-0DB32F61674F}"/>
              </a:ext>
            </a:extLst>
          </p:cNvPr>
          <p:cNvSpPr/>
          <p:nvPr/>
        </p:nvSpPr>
        <p:spPr>
          <a:xfrm>
            <a:off x="347472" y="2148840"/>
            <a:ext cx="905256" cy="21031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8B032CE8-0E03-44C5-A081-DFE6A8751A8F}"/>
              </a:ext>
            </a:extLst>
          </p:cNvPr>
          <p:cNvSpPr/>
          <p:nvPr/>
        </p:nvSpPr>
        <p:spPr>
          <a:xfrm>
            <a:off x="283464" y="2542032"/>
            <a:ext cx="237744" cy="10058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57B5417E-D403-40AC-A958-E0B3069A8D8A}"/>
              </a:ext>
            </a:extLst>
          </p:cNvPr>
          <p:cNvSpPr/>
          <p:nvPr/>
        </p:nvSpPr>
        <p:spPr>
          <a:xfrm>
            <a:off x="292608" y="4041648"/>
            <a:ext cx="1252728" cy="11430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34609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0" grpId="0" animBg="1"/>
      <p:bldP spid="11" grpId="0" animBg="1"/>
      <p:bldP spid="11" grpId="1" animBg="1"/>
      <p:bldP spid="12" grpId="0" animBg="1"/>
      <p:bldP spid="12"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A screenshot of a social media post&#10;&#10;Description generated with very high confidence">
            <a:extLst>
              <a:ext uri="{FF2B5EF4-FFF2-40B4-BE49-F238E27FC236}">
                <a16:creationId xmlns:a16="http://schemas.microsoft.com/office/drawing/2014/main" id="{A4AAA49A-C070-487B-8DEB-DCA830710661}"/>
              </a:ext>
            </a:extLst>
          </p:cNvPr>
          <p:cNvPicPr>
            <a:picLocks noGrp="1" noChangeAspect="1"/>
          </p:cNvPicPr>
          <p:nvPr>
            <p:ph idx="1"/>
          </p:nvPr>
        </p:nvPicPr>
        <p:blipFill rotWithShape="1">
          <a:blip r:embed="rId3"/>
          <a:srcRect l="-3" r="57889" b="22012"/>
          <a:stretch/>
        </p:blipFill>
        <p:spPr>
          <a:xfrm>
            <a:off x="339861" y="1302965"/>
            <a:ext cx="4937998" cy="4826030"/>
          </a:xfrm>
        </p:spPr>
      </p:pic>
      <p:sp>
        <p:nvSpPr>
          <p:cNvPr id="8" name="Title 7"/>
          <p:cNvSpPr>
            <a:spLocks noGrp="1"/>
          </p:cNvSpPr>
          <p:nvPr>
            <p:ph type="title"/>
          </p:nvPr>
        </p:nvSpPr>
        <p:spPr/>
        <p:txBody>
          <a:bodyPr>
            <a:normAutofit/>
          </a:bodyPr>
          <a:lstStyle/>
          <a:p>
            <a:r>
              <a:rPr lang="en-GB" sz="2700">
                <a:latin typeface="Arial"/>
                <a:cs typeface="Arial"/>
              </a:rPr>
              <a:t>A random "Tram Commute Model" when setup</a:t>
            </a:r>
            <a:endParaRPr lang="en-US">
              <a:cs typeface="Arial" panose="020B0604020202020204" pitchFamily="34" charset="0"/>
            </a:endParaRPr>
          </a:p>
        </p:txBody>
      </p:sp>
      <p:sp>
        <p:nvSpPr>
          <p:cNvPr id="9" name="Arrow: Right 8">
            <a:extLst>
              <a:ext uri="{FF2B5EF4-FFF2-40B4-BE49-F238E27FC236}">
                <a16:creationId xmlns:a16="http://schemas.microsoft.com/office/drawing/2014/main" id="{29BE3EC5-A6DC-4F24-AFA3-144011D14941}"/>
              </a:ext>
            </a:extLst>
          </p:cNvPr>
          <p:cNvSpPr/>
          <p:nvPr/>
        </p:nvSpPr>
        <p:spPr>
          <a:xfrm>
            <a:off x="2299716" y="3616452"/>
            <a:ext cx="978408" cy="484632"/>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E3FF104C-1F83-4A05-9CAF-113BA050F51F}"/>
              </a:ext>
            </a:extLst>
          </p:cNvPr>
          <p:cNvSpPr/>
          <p:nvPr/>
        </p:nvSpPr>
        <p:spPr>
          <a:xfrm>
            <a:off x="338328" y="5120640"/>
            <a:ext cx="1463040" cy="2560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Rounded Corners 13">
            <a:extLst>
              <a:ext uri="{FF2B5EF4-FFF2-40B4-BE49-F238E27FC236}">
                <a16:creationId xmlns:a16="http://schemas.microsoft.com/office/drawing/2014/main" id="{E3FF104C-1F83-4A05-9CAF-113BA050F51F}"/>
              </a:ext>
            </a:extLst>
          </p:cNvPr>
          <p:cNvSpPr/>
          <p:nvPr/>
        </p:nvSpPr>
        <p:spPr>
          <a:xfrm>
            <a:off x="2051720" y="4173092"/>
            <a:ext cx="648072" cy="69606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64327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4"/>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4" grpId="0" animBg="1"/>
      <p:bldP spid="14" grpId="1" animBg="1"/>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a:latin typeface="Arial"/>
                <a:cs typeface="Arial"/>
              </a:rPr>
              <a:t>A random "Tram Commute Model" when setup</a:t>
            </a:r>
            <a:endParaRPr lang="en-US">
              <a:cs typeface="Arial" panose="020B0604020202020204" pitchFamily="34" charset="0"/>
            </a:endParaRPr>
          </a:p>
        </p:txBody>
      </p:sp>
      <p:sp>
        <p:nvSpPr>
          <p:cNvPr id="9" name="Arrow: Right 8">
            <a:extLst>
              <a:ext uri="{FF2B5EF4-FFF2-40B4-BE49-F238E27FC236}">
                <a16:creationId xmlns:a16="http://schemas.microsoft.com/office/drawing/2014/main" id="{29BE3EC5-A6DC-4F24-AFA3-144011D14941}"/>
              </a:ext>
            </a:extLst>
          </p:cNvPr>
          <p:cNvSpPr/>
          <p:nvPr/>
        </p:nvSpPr>
        <p:spPr>
          <a:xfrm>
            <a:off x="2299716" y="3616452"/>
            <a:ext cx="978408" cy="484632"/>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E3FF104C-1F83-4A05-9CAF-113BA050F51F}"/>
              </a:ext>
            </a:extLst>
          </p:cNvPr>
          <p:cNvSpPr/>
          <p:nvPr/>
        </p:nvSpPr>
        <p:spPr>
          <a:xfrm>
            <a:off x="338328" y="5120640"/>
            <a:ext cx="1463040" cy="2560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1" descr="A screenshot of a video game&#10;&#10;Description generated with high confidence">
            <a:extLst>
              <a:ext uri="{FF2B5EF4-FFF2-40B4-BE49-F238E27FC236}">
                <a16:creationId xmlns:a16="http://schemas.microsoft.com/office/drawing/2014/main" id="{A8CBE8EA-7DFB-491C-A4E3-D71F9C9CDD43}"/>
              </a:ext>
            </a:extLst>
          </p:cNvPr>
          <p:cNvPicPr>
            <a:picLocks noGrp="1" noChangeAspect="1"/>
          </p:cNvPicPr>
          <p:nvPr>
            <p:ph idx="1"/>
          </p:nvPr>
        </p:nvPicPr>
        <p:blipFill rotWithShape="1">
          <a:blip r:embed="rId3"/>
          <a:srcRect r="17444" b="21564"/>
          <a:stretch/>
        </p:blipFill>
        <p:spPr>
          <a:xfrm>
            <a:off x="285225" y="1337515"/>
            <a:ext cx="8220460" cy="4106820"/>
          </a:xfrm>
        </p:spPr>
      </p:pic>
      <p:sp>
        <p:nvSpPr>
          <p:cNvPr id="13" name="Rectangle: Rounded Corners 12">
            <a:extLst>
              <a:ext uri="{FF2B5EF4-FFF2-40B4-BE49-F238E27FC236}">
                <a16:creationId xmlns:a16="http://schemas.microsoft.com/office/drawing/2014/main" id="{9AEA6D00-DB88-4D5E-8DEC-A6BB9DF70338}"/>
              </a:ext>
            </a:extLst>
          </p:cNvPr>
          <p:cNvSpPr/>
          <p:nvPr/>
        </p:nvSpPr>
        <p:spPr>
          <a:xfrm>
            <a:off x="289560" y="4587240"/>
            <a:ext cx="1106424" cy="192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Arrow: Right 15">
            <a:extLst>
              <a:ext uri="{FF2B5EF4-FFF2-40B4-BE49-F238E27FC236}">
                <a16:creationId xmlns:a16="http://schemas.microsoft.com/office/drawing/2014/main" id="{75175502-7249-4856-A0AE-6E3F02634F8D}"/>
              </a:ext>
            </a:extLst>
          </p:cNvPr>
          <p:cNvSpPr/>
          <p:nvPr/>
        </p:nvSpPr>
        <p:spPr>
          <a:xfrm>
            <a:off x="3433572" y="2702052"/>
            <a:ext cx="978408" cy="484632"/>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Arrow: Down 16">
            <a:extLst>
              <a:ext uri="{FF2B5EF4-FFF2-40B4-BE49-F238E27FC236}">
                <a16:creationId xmlns:a16="http://schemas.microsoft.com/office/drawing/2014/main" id="{4207FFBF-359D-46A0-BBC6-D49320302E15}"/>
              </a:ext>
            </a:extLst>
          </p:cNvPr>
          <p:cNvSpPr/>
          <p:nvPr/>
        </p:nvSpPr>
        <p:spPr>
          <a:xfrm>
            <a:off x="6017895" y="1455039"/>
            <a:ext cx="484632" cy="978408"/>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Arrow: Down 17">
            <a:extLst>
              <a:ext uri="{FF2B5EF4-FFF2-40B4-BE49-F238E27FC236}">
                <a16:creationId xmlns:a16="http://schemas.microsoft.com/office/drawing/2014/main" id="{1390A7A4-D897-42C7-9AFD-087A53CC8039}"/>
              </a:ext>
            </a:extLst>
          </p:cNvPr>
          <p:cNvSpPr/>
          <p:nvPr/>
        </p:nvSpPr>
        <p:spPr>
          <a:xfrm>
            <a:off x="7480935" y="1464183"/>
            <a:ext cx="484632" cy="978408"/>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A86B58E0-4FC7-40D5-A999-B7AFCEDAAE80}"/>
              </a:ext>
            </a:extLst>
          </p:cNvPr>
          <p:cNvSpPr/>
          <p:nvPr/>
        </p:nvSpPr>
        <p:spPr>
          <a:xfrm>
            <a:off x="307848" y="4770120"/>
            <a:ext cx="1106424" cy="192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Rounded Corners 19">
            <a:extLst>
              <a:ext uri="{FF2B5EF4-FFF2-40B4-BE49-F238E27FC236}">
                <a16:creationId xmlns:a16="http://schemas.microsoft.com/office/drawing/2014/main" id="{8378AFCD-FD0C-450B-AAD8-2E12CD70D971}"/>
              </a:ext>
            </a:extLst>
          </p:cNvPr>
          <p:cNvSpPr/>
          <p:nvPr/>
        </p:nvSpPr>
        <p:spPr>
          <a:xfrm>
            <a:off x="335280" y="4102608"/>
            <a:ext cx="731520" cy="3200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79229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7"/>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6" grpId="0" animBg="1"/>
      <p:bldP spid="16" grpId="1" animBg="1"/>
      <p:bldP spid="17" grpId="0" animBg="1"/>
      <p:bldP spid="17" grpId="1" animBg="1"/>
      <p:bldP spid="18" grpId="0" animBg="1"/>
      <p:bldP spid="19" grpId="0" animBg="1"/>
      <p:bldP spid="19" grpId="1" animBg="1"/>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latin typeface="Arial"/>
                <a:cs typeface="Arial"/>
              </a:rPr>
              <a:t>Running the random "Tram Commute Model"</a:t>
            </a:r>
            <a:endParaRPr lang="en-US" dirty="0">
              <a:cs typeface="Arial" panose="020B0604020202020204" pitchFamily="34" charset="0"/>
            </a:endParaRPr>
          </a:p>
        </p:txBody>
      </p:sp>
      <p:pic>
        <p:nvPicPr>
          <p:cNvPr id="5" name="_ TramCommute - NetLogo {__nask.man.ac.uk_home$_Desktop_ABM} 2020-01-28 12-26-36">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85750" y="1178594"/>
            <a:ext cx="8229600" cy="4338638"/>
          </a:xfrm>
        </p:spPr>
      </p:pic>
    </p:spTree>
    <p:extLst>
      <p:ext uri="{BB962C8B-B14F-4D97-AF65-F5344CB8AC3E}">
        <p14:creationId xmlns:p14="http://schemas.microsoft.com/office/powerpoint/2010/main" val="34945362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latin typeface="Arial"/>
                <a:cs typeface="Arial"/>
              </a:rPr>
              <a:t>Create Random </a:t>
            </a:r>
            <a:r>
              <a:rPr lang="en-GB" sz="2700" dirty="0" smtClean="0">
                <a:latin typeface="Arial"/>
                <a:cs typeface="Arial"/>
              </a:rPr>
              <a:t>Setup</a:t>
            </a:r>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5750" y="1196752"/>
            <a:ext cx="8229600" cy="4326591"/>
          </a:xfrm>
        </p:spPr>
      </p:pic>
      <p:sp>
        <p:nvSpPr>
          <p:cNvPr id="5" name="Rounded Rectangle 4"/>
          <p:cNvSpPr/>
          <p:nvPr/>
        </p:nvSpPr>
        <p:spPr>
          <a:xfrm>
            <a:off x="323528" y="2204864"/>
            <a:ext cx="1080120" cy="28192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ounded Rectangle 6"/>
          <p:cNvSpPr/>
          <p:nvPr/>
        </p:nvSpPr>
        <p:spPr>
          <a:xfrm>
            <a:off x="251520" y="2852936"/>
            <a:ext cx="3600400" cy="230425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ounded Rectangle 5"/>
          <p:cNvSpPr/>
          <p:nvPr/>
        </p:nvSpPr>
        <p:spPr>
          <a:xfrm>
            <a:off x="3779912" y="1916832"/>
            <a:ext cx="2952328" cy="324036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74218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P spid="7" grpId="1" animBg="1"/>
      <p:bldP spid="6" grpId="0" animBg="1"/>
      <p:bldP spid="6"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404664"/>
            <a:ext cx="7416824" cy="2016224"/>
          </a:xfrm>
        </p:spPr>
        <p:txBody>
          <a:bodyPr>
            <a:normAutofit fontScale="90000"/>
          </a:bodyPr>
          <a:lstStyle/>
          <a:p>
            <a:r>
              <a:rPr lang="en-GB">
                <a:latin typeface="Arial"/>
                <a:cs typeface="Arial"/>
              </a:rPr>
              <a:t>Adding real-world GIS and </a:t>
            </a:r>
            <a:r>
              <a:rPr lang="en-GB" dirty="0">
                <a:latin typeface="Arial"/>
                <a:cs typeface="Arial"/>
              </a:rPr>
              <a:t>census data to agent-based modelling for social scientists</a:t>
            </a:r>
            <a:endParaRPr lang="en-GB" dirty="0"/>
          </a:p>
        </p:txBody>
      </p:sp>
      <p:sp>
        <p:nvSpPr>
          <p:cNvPr id="7" name="Subtitle 2"/>
          <p:cNvSpPr txBox="1">
            <a:spLocks/>
          </p:cNvSpPr>
          <p:nvPr/>
        </p:nvSpPr>
        <p:spPr>
          <a:xfrm>
            <a:off x="256134" y="2996952"/>
            <a:ext cx="5251970" cy="646213"/>
          </a:xfrm>
          <a:prstGeom prst="rect">
            <a:avLst/>
          </a:prstGeom>
        </p:spPr>
        <p:txBody>
          <a:bodyPr vert="horz" lIns="91440" tIns="45720" rIns="91440" bIns="45720" rtlCol="0">
            <a:normAutofit fontScale="92500" lnSpcReduction="20000"/>
          </a:bodyPr>
          <a:lstStyle>
            <a:lvl1pPr marL="0" indent="0" algn="l" defTabSz="914400" rtl="0" eaLnBrk="1" latinLnBrk="0" hangingPunct="1">
              <a:spcBef>
                <a:spcPct val="20000"/>
              </a:spcBef>
              <a:buFont typeface="Arial" pitchFamily="34" charset="0"/>
              <a:buNone/>
              <a:defRPr sz="2000" kern="1200" baseline="0">
                <a:solidFill>
                  <a:schemeClr val="tx1">
                    <a:tint val="75000"/>
                  </a:schemeClr>
                </a:solidFill>
                <a:latin typeface="Arial" pitchFamily="34" charset="0"/>
                <a:ea typeface="+mn-ea"/>
                <a:cs typeface="Arial" pitchFamily="34" charset="0"/>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GB" dirty="0" err="1"/>
              <a:t>Dr.</a:t>
            </a:r>
            <a:r>
              <a:rPr lang="en-GB" dirty="0"/>
              <a:t> J. Kasmire</a:t>
            </a:r>
            <a:endParaRPr lang="en-GB" dirty="0">
              <a:latin typeface="+mn-lt"/>
            </a:endParaRPr>
          </a:p>
          <a:p>
            <a:r>
              <a:rPr lang="en-GB" dirty="0">
                <a:latin typeface="+mn-lt"/>
              </a:rPr>
              <a:t>UK Data Service</a:t>
            </a:r>
          </a:p>
          <a:p>
            <a:endParaRPr lang="en-GB" dirty="0">
              <a:latin typeface="+mn-lt"/>
            </a:endParaRPr>
          </a:p>
        </p:txBody>
      </p:sp>
      <p:sp>
        <p:nvSpPr>
          <p:cNvPr id="4" name="Rectangle 3"/>
          <p:cNvSpPr/>
          <p:nvPr/>
        </p:nvSpPr>
        <p:spPr>
          <a:xfrm>
            <a:off x="323528" y="4437112"/>
            <a:ext cx="2213992" cy="1477328"/>
          </a:xfrm>
          <a:prstGeom prst="rect">
            <a:avLst/>
          </a:prstGeom>
        </p:spPr>
        <p:txBody>
          <a:bodyPr wrap="square" anchor="t">
            <a:spAutoFit/>
          </a:bodyPr>
          <a:lstStyle/>
          <a:p>
            <a:endParaRPr lang="en-GB" dirty="0"/>
          </a:p>
          <a:p>
            <a:endParaRPr lang="en-GB" dirty="0"/>
          </a:p>
          <a:p>
            <a:endParaRPr lang="en-GB" dirty="0"/>
          </a:p>
          <a:p>
            <a:r>
              <a:rPr lang="en-GB" dirty="0"/>
              <a:t>30 January 2020</a:t>
            </a:r>
          </a:p>
          <a:p>
            <a:endParaRPr lang="en-GB"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9407" y="4149080"/>
            <a:ext cx="1016249" cy="1016249"/>
          </a:xfrm>
          <a:prstGeom prst="rect">
            <a:avLst/>
          </a:prstGeom>
        </p:spPr>
      </p:pic>
    </p:spTree>
    <p:extLst>
      <p:ext uri="{BB962C8B-B14F-4D97-AF65-F5344CB8AC3E}">
        <p14:creationId xmlns:p14="http://schemas.microsoft.com/office/powerpoint/2010/main" val="15445453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latin typeface="Arial"/>
                <a:cs typeface="Arial"/>
              </a:rPr>
              <a:t>Download Boundary Data – Local Authority shapes</a:t>
            </a:r>
            <a:endParaRPr lang="en-US" dirty="0"/>
          </a:p>
        </p:txBody>
      </p:sp>
      <p:pic>
        <p:nvPicPr>
          <p:cNvPr id="2" name="Content Placeholder 1"/>
          <p:cNvPicPr>
            <a:picLocks noGrp="1" noChangeAspect="1"/>
          </p:cNvPicPr>
          <p:nvPr>
            <p:ph idx="1"/>
          </p:nvPr>
        </p:nvPicPr>
        <p:blipFill rotWithShape="1">
          <a:blip r:embed="rId3">
            <a:extLst>
              <a:ext uri="{28A0092B-C50C-407E-A947-70E740481C1C}">
                <a14:useLocalDpi xmlns:a14="http://schemas.microsoft.com/office/drawing/2010/main" val="0"/>
              </a:ext>
            </a:extLst>
          </a:blip>
          <a:srcRect l="8335" r="12916" b="2996"/>
          <a:stretch/>
        </p:blipFill>
        <p:spPr>
          <a:xfrm>
            <a:off x="971600" y="1553121"/>
            <a:ext cx="6480720" cy="4324151"/>
          </a:xfrm>
        </p:spPr>
      </p:pic>
      <p:sp>
        <p:nvSpPr>
          <p:cNvPr id="3" name="Rounded Rectangle 2"/>
          <p:cNvSpPr/>
          <p:nvPr/>
        </p:nvSpPr>
        <p:spPr>
          <a:xfrm>
            <a:off x="971600" y="1700808"/>
            <a:ext cx="4536504" cy="14401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p:cNvSpPr txBox="1"/>
          <p:nvPr/>
        </p:nvSpPr>
        <p:spPr>
          <a:xfrm>
            <a:off x="3635896" y="1124744"/>
            <a:ext cx="3600400" cy="369168"/>
          </a:xfrm>
          <a:prstGeom prst="rect">
            <a:avLst/>
          </a:prstGeom>
          <a:noFill/>
        </p:spPr>
        <p:txBody>
          <a:bodyPr wrap="square" rtlCol="0">
            <a:spAutoFit/>
          </a:bodyPr>
          <a:lstStyle/>
          <a:p>
            <a:r>
              <a:rPr lang="en-GB" dirty="0"/>
              <a:t>https://tinyurl.com/tek2xhs</a:t>
            </a:r>
          </a:p>
        </p:txBody>
      </p:sp>
      <p:sp>
        <p:nvSpPr>
          <p:cNvPr id="6" name="Rounded Rectangle 5"/>
          <p:cNvSpPr/>
          <p:nvPr/>
        </p:nvSpPr>
        <p:spPr>
          <a:xfrm>
            <a:off x="4499992" y="2924944"/>
            <a:ext cx="1224136"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ounded Rectangle 6"/>
          <p:cNvSpPr/>
          <p:nvPr/>
        </p:nvSpPr>
        <p:spPr>
          <a:xfrm>
            <a:off x="1259632" y="2214684"/>
            <a:ext cx="1152128" cy="85427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ounded Rectangle 8"/>
          <p:cNvSpPr/>
          <p:nvPr/>
        </p:nvSpPr>
        <p:spPr>
          <a:xfrm>
            <a:off x="1259632" y="3348608"/>
            <a:ext cx="1215752" cy="29641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ounded Rectangle 9"/>
          <p:cNvSpPr/>
          <p:nvPr/>
        </p:nvSpPr>
        <p:spPr>
          <a:xfrm>
            <a:off x="4508376" y="3140968"/>
            <a:ext cx="783704" cy="2880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97792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6" grpId="0" animBg="1"/>
      <p:bldP spid="6" grpId="1" animBg="1"/>
      <p:bldP spid="7" grpId="0" animBg="1"/>
      <p:bldP spid="7" grpId="1" animBg="1"/>
      <p:bldP spid="9" grpId="0" animBg="1"/>
      <p:bldP spid="9" grpId="1" animBg="1"/>
      <p:bldP spid="10" grpId="0" animBg="1"/>
      <p:bldP spid="10"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latin typeface="Arial"/>
                <a:cs typeface="Arial"/>
              </a:rPr>
              <a:t>Extract LA Boundary Data</a:t>
            </a:r>
            <a:endParaRPr lang="en-US" dirty="0"/>
          </a:p>
        </p:txBody>
      </p:sp>
      <p:pic>
        <p:nvPicPr>
          <p:cNvPr id="6" name="Content Placeholder 5"/>
          <p:cNvPicPr>
            <a:picLocks noGrp="1" noChangeAspect="1"/>
          </p:cNvPicPr>
          <p:nvPr>
            <p:ph idx="1"/>
          </p:nvPr>
        </p:nvPicPr>
        <p:blipFill rotWithShape="1">
          <a:blip r:embed="rId3">
            <a:extLst>
              <a:ext uri="{28A0092B-C50C-407E-A947-70E740481C1C}">
                <a14:useLocalDpi xmlns:a14="http://schemas.microsoft.com/office/drawing/2010/main" val="0"/>
              </a:ext>
            </a:extLst>
          </a:blip>
          <a:srcRect b="52663"/>
          <a:stretch/>
        </p:blipFill>
        <p:spPr>
          <a:xfrm>
            <a:off x="251520" y="1844824"/>
            <a:ext cx="6678420" cy="2434009"/>
          </a:xfrm>
        </p:spPr>
      </p:pic>
      <p:sp>
        <p:nvSpPr>
          <p:cNvPr id="9" name="Rounded Rectangle 8"/>
          <p:cNvSpPr/>
          <p:nvPr/>
        </p:nvSpPr>
        <p:spPr>
          <a:xfrm>
            <a:off x="1043608" y="2852936"/>
            <a:ext cx="1728192"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ounded Rectangle 9"/>
          <p:cNvSpPr/>
          <p:nvPr/>
        </p:nvSpPr>
        <p:spPr>
          <a:xfrm>
            <a:off x="827584" y="3212976"/>
            <a:ext cx="1152128" cy="100811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ounded Rectangle 10"/>
          <p:cNvSpPr/>
          <p:nvPr/>
        </p:nvSpPr>
        <p:spPr>
          <a:xfrm>
            <a:off x="5076056" y="2204864"/>
            <a:ext cx="360040" cy="5760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5733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animBg="1"/>
      <p:bldP spid="10" grpId="0" animBg="1"/>
      <p:bldP spid="10" grpId="1"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5750" y="1268760"/>
            <a:ext cx="8229600" cy="4457700"/>
          </a:xfrm>
        </p:spPr>
      </p:pic>
      <p:sp>
        <p:nvSpPr>
          <p:cNvPr id="8" name="Title 7"/>
          <p:cNvSpPr>
            <a:spLocks noGrp="1"/>
          </p:cNvSpPr>
          <p:nvPr>
            <p:ph type="title"/>
          </p:nvPr>
        </p:nvSpPr>
        <p:spPr/>
        <p:txBody>
          <a:bodyPr>
            <a:normAutofit/>
          </a:bodyPr>
          <a:lstStyle/>
          <a:p>
            <a:r>
              <a:rPr lang="en-GB" sz="2700" dirty="0">
                <a:latin typeface="Arial"/>
                <a:cs typeface="Arial"/>
              </a:rPr>
              <a:t>Download GIS Location Data – </a:t>
            </a:r>
            <a:r>
              <a:rPr lang="en-GB" sz="2700" dirty="0" err="1">
                <a:latin typeface="Arial"/>
                <a:cs typeface="Arial"/>
              </a:rPr>
              <a:t>Metrolink</a:t>
            </a:r>
            <a:r>
              <a:rPr lang="en-GB" sz="2700" dirty="0">
                <a:latin typeface="Arial"/>
                <a:cs typeface="Arial"/>
              </a:rPr>
              <a:t> stops</a:t>
            </a:r>
            <a:endParaRPr lang="en-US" dirty="0"/>
          </a:p>
        </p:txBody>
      </p:sp>
      <p:sp>
        <p:nvSpPr>
          <p:cNvPr id="9" name="Rounded Rectangle 8"/>
          <p:cNvSpPr/>
          <p:nvPr/>
        </p:nvSpPr>
        <p:spPr>
          <a:xfrm>
            <a:off x="971600" y="1416447"/>
            <a:ext cx="4464496" cy="14401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ounded Rectangle 9"/>
          <p:cNvSpPr/>
          <p:nvPr/>
        </p:nvSpPr>
        <p:spPr>
          <a:xfrm>
            <a:off x="2195736" y="3648695"/>
            <a:ext cx="936104" cy="2880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ounded Rectangle 5"/>
          <p:cNvSpPr/>
          <p:nvPr/>
        </p:nvSpPr>
        <p:spPr>
          <a:xfrm>
            <a:off x="4644008" y="4077072"/>
            <a:ext cx="1152128" cy="136815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11159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5750" y="1124744"/>
            <a:ext cx="8229600" cy="4457700"/>
          </a:xfrm>
        </p:spPr>
      </p:pic>
      <p:sp>
        <p:nvSpPr>
          <p:cNvPr id="8" name="Title 7"/>
          <p:cNvSpPr>
            <a:spLocks noGrp="1"/>
          </p:cNvSpPr>
          <p:nvPr>
            <p:ph type="title"/>
          </p:nvPr>
        </p:nvSpPr>
        <p:spPr/>
        <p:txBody>
          <a:bodyPr>
            <a:normAutofit/>
          </a:bodyPr>
          <a:lstStyle/>
          <a:p>
            <a:r>
              <a:rPr lang="en-GB" sz="2700" dirty="0">
                <a:latin typeface="Arial"/>
                <a:cs typeface="Arial"/>
              </a:rPr>
              <a:t>Download GIS Network Data – </a:t>
            </a:r>
            <a:r>
              <a:rPr lang="en-GB" sz="2700" dirty="0" err="1">
                <a:latin typeface="Arial"/>
                <a:cs typeface="Arial"/>
              </a:rPr>
              <a:t>Metrolink</a:t>
            </a:r>
            <a:r>
              <a:rPr lang="en-GB" sz="2700" dirty="0">
                <a:latin typeface="Arial"/>
                <a:cs typeface="Arial"/>
              </a:rPr>
              <a:t> lines</a:t>
            </a:r>
            <a:endParaRPr lang="en-US" dirty="0"/>
          </a:p>
        </p:txBody>
      </p:sp>
      <p:sp>
        <p:nvSpPr>
          <p:cNvPr id="9" name="Rounded Rectangle 8"/>
          <p:cNvSpPr/>
          <p:nvPr/>
        </p:nvSpPr>
        <p:spPr>
          <a:xfrm>
            <a:off x="899592" y="1268760"/>
            <a:ext cx="5400600" cy="13488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ounded Rectangle 9"/>
          <p:cNvSpPr/>
          <p:nvPr/>
        </p:nvSpPr>
        <p:spPr>
          <a:xfrm>
            <a:off x="1835696" y="2636913"/>
            <a:ext cx="648072" cy="2880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16024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5750" y="1275556"/>
            <a:ext cx="8229600" cy="4457700"/>
          </a:xfrm>
        </p:spPr>
      </p:pic>
      <p:sp>
        <p:nvSpPr>
          <p:cNvPr id="8" name="Title 7"/>
          <p:cNvSpPr>
            <a:spLocks noGrp="1"/>
          </p:cNvSpPr>
          <p:nvPr>
            <p:ph type="title"/>
          </p:nvPr>
        </p:nvSpPr>
        <p:spPr/>
        <p:txBody>
          <a:bodyPr>
            <a:normAutofit/>
          </a:bodyPr>
          <a:lstStyle/>
          <a:p>
            <a:r>
              <a:rPr lang="en-GB" sz="2700" dirty="0">
                <a:latin typeface="Arial"/>
                <a:cs typeface="Arial"/>
              </a:rPr>
              <a:t>Download Census Data - population</a:t>
            </a:r>
            <a:endParaRPr lang="en-US" dirty="0"/>
          </a:p>
        </p:txBody>
      </p:sp>
      <p:sp>
        <p:nvSpPr>
          <p:cNvPr id="9" name="Rounded Rectangle 8"/>
          <p:cNvSpPr/>
          <p:nvPr/>
        </p:nvSpPr>
        <p:spPr>
          <a:xfrm>
            <a:off x="1259632" y="1423243"/>
            <a:ext cx="936104" cy="14401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ounded Rectangle 9"/>
          <p:cNvSpPr/>
          <p:nvPr/>
        </p:nvSpPr>
        <p:spPr>
          <a:xfrm>
            <a:off x="1907704" y="2575371"/>
            <a:ext cx="1008112" cy="27756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92786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5750" y="1268760"/>
            <a:ext cx="8229600" cy="4457700"/>
          </a:xfrm>
        </p:spPr>
      </p:pic>
      <p:sp>
        <p:nvSpPr>
          <p:cNvPr id="8" name="Title 7"/>
          <p:cNvSpPr>
            <a:spLocks noGrp="1"/>
          </p:cNvSpPr>
          <p:nvPr>
            <p:ph type="title"/>
          </p:nvPr>
        </p:nvSpPr>
        <p:spPr/>
        <p:txBody>
          <a:bodyPr>
            <a:normAutofit/>
          </a:bodyPr>
          <a:lstStyle/>
          <a:p>
            <a:r>
              <a:rPr lang="en-GB" sz="2700" dirty="0">
                <a:latin typeface="Arial"/>
                <a:cs typeface="Arial"/>
              </a:rPr>
              <a:t>Viewing Census Data - population</a:t>
            </a:r>
            <a:endParaRPr lang="en-US" dirty="0"/>
          </a:p>
        </p:txBody>
      </p:sp>
      <p:sp>
        <p:nvSpPr>
          <p:cNvPr id="10" name="Rounded Rectangle 9"/>
          <p:cNvSpPr/>
          <p:nvPr/>
        </p:nvSpPr>
        <p:spPr>
          <a:xfrm>
            <a:off x="899592" y="2352551"/>
            <a:ext cx="432048" cy="93610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ounded Rectangle 11"/>
          <p:cNvSpPr/>
          <p:nvPr/>
        </p:nvSpPr>
        <p:spPr>
          <a:xfrm>
            <a:off x="1763688" y="2352551"/>
            <a:ext cx="432048" cy="93610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90634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p:cNvPicPr>
            <a:picLocks noGrp="1" noChangeAspect="1"/>
          </p:cNvPicPr>
          <p:nvPr>
            <p:ph idx="1"/>
          </p:nvPr>
        </p:nvPicPr>
        <p:blipFill rotWithShape="1">
          <a:blip r:embed="rId3">
            <a:extLst>
              <a:ext uri="{28A0092B-C50C-407E-A947-70E740481C1C}">
                <a14:useLocalDpi xmlns:a14="http://schemas.microsoft.com/office/drawing/2010/main" val="0"/>
              </a:ext>
            </a:extLst>
          </a:blip>
          <a:srcRect r="17292"/>
          <a:stretch/>
        </p:blipFill>
        <p:spPr>
          <a:xfrm>
            <a:off x="285750" y="1172152"/>
            <a:ext cx="7958658" cy="4912170"/>
          </a:xfrm>
        </p:spPr>
      </p:pic>
      <p:sp>
        <p:nvSpPr>
          <p:cNvPr id="8" name="Title 7"/>
          <p:cNvSpPr>
            <a:spLocks noGrp="1"/>
          </p:cNvSpPr>
          <p:nvPr>
            <p:ph type="title"/>
          </p:nvPr>
        </p:nvSpPr>
        <p:spPr/>
        <p:txBody>
          <a:bodyPr>
            <a:normAutofit/>
          </a:bodyPr>
          <a:lstStyle/>
          <a:p>
            <a:r>
              <a:rPr lang="en-GB" sz="2700" dirty="0">
                <a:latin typeface="Arial"/>
                <a:cs typeface="Arial"/>
              </a:rPr>
              <a:t>Consolidate GIS and Census Data </a:t>
            </a:r>
            <a:endParaRPr lang="en-US" dirty="0"/>
          </a:p>
        </p:txBody>
      </p:sp>
      <p:sp>
        <p:nvSpPr>
          <p:cNvPr id="9" name="Rounded Rectangle 8"/>
          <p:cNvSpPr/>
          <p:nvPr/>
        </p:nvSpPr>
        <p:spPr>
          <a:xfrm>
            <a:off x="179512" y="1124744"/>
            <a:ext cx="648072"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ounded Rectangle 9"/>
          <p:cNvSpPr/>
          <p:nvPr/>
        </p:nvSpPr>
        <p:spPr>
          <a:xfrm>
            <a:off x="323528" y="4437112"/>
            <a:ext cx="864096" cy="50405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25701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p:cNvPicPr>
            <a:picLocks noGrp="1" noChangeAspect="1"/>
          </p:cNvPicPr>
          <p:nvPr>
            <p:ph idx="1"/>
          </p:nvPr>
        </p:nvPicPr>
        <p:blipFill rotWithShape="1">
          <a:blip r:embed="rId3">
            <a:extLst>
              <a:ext uri="{28A0092B-C50C-407E-A947-70E740481C1C}">
                <a14:useLocalDpi xmlns:a14="http://schemas.microsoft.com/office/drawing/2010/main" val="0"/>
              </a:ext>
            </a:extLst>
          </a:blip>
          <a:srcRect r="17292"/>
          <a:stretch/>
        </p:blipFill>
        <p:spPr>
          <a:xfrm>
            <a:off x="285750" y="1172152"/>
            <a:ext cx="7958658" cy="4912170"/>
          </a:xfrm>
        </p:spPr>
      </p:pic>
      <p:sp>
        <p:nvSpPr>
          <p:cNvPr id="8" name="Title 7"/>
          <p:cNvSpPr>
            <a:spLocks noGrp="1"/>
          </p:cNvSpPr>
          <p:nvPr>
            <p:ph type="title"/>
          </p:nvPr>
        </p:nvSpPr>
        <p:spPr/>
        <p:txBody>
          <a:bodyPr>
            <a:normAutofit/>
          </a:bodyPr>
          <a:lstStyle/>
          <a:p>
            <a:r>
              <a:rPr lang="en-GB" sz="2700" dirty="0">
                <a:latin typeface="Arial"/>
                <a:cs typeface="Arial"/>
              </a:rPr>
              <a:t>Consolidate GIS and Census Data </a:t>
            </a:r>
            <a:endParaRPr lang="en-US"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9712" y="3705354"/>
            <a:ext cx="2057202" cy="2387942"/>
          </a:xfrm>
          <a:prstGeom prst="rect">
            <a:avLst/>
          </a:prstGeom>
        </p:spPr>
      </p:pic>
      <p:sp>
        <p:nvSpPr>
          <p:cNvPr id="7" name="Rounded Rectangle 6"/>
          <p:cNvSpPr/>
          <p:nvPr/>
        </p:nvSpPr>
        <p:spPr>
          <a:xfrm>
            <a:off x="2771800" y="4581128"/>
            <a:ext cx="1265114" cy="2076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ounded Rectangle 13"/>
          <p:cNvSpPr/>
          <p:nvPr/>
        </p:nvSpPr>
        <p:spPr>
          <a:xfrm>
            <a:off x="1619672" y="1268760"/>
            <a:ext cx="360040" cy="2880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14897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5750" y="1262649"/>
            <a:ext cx="8229600" cy="4326591"/>
          </a:xfrm>
        </p:spPr>
      </p:pic>
      <p:sp>
        <p:nvSpPr>
          <p:cNvPr id="8" name="Title 7"/>
          <p:cNvSpPr>
            <a:spLocks noGrp="1"/>
          </p:cNvSpPr>
          <p:nvPr>
            <p:ph type="title"/>
          </p:nvPr>
        </p:nvSpPr>
        <p:spPr/>
        <p:txBody>
          <a:bodyPr>
            <a:normAutofit/>
          </a:bodyPr>
          <a:lstStyle/>
          <a:p>
            <a:r>
              <a:rPr lang="en-GB" sz="2700" dirty="0">
                <a:latin typeface="Arial"/>
                <a:cs typeface="Arial"/>
              </a:rPr>
              <a:t>Import Greater Manchester </a:t>
            </a:r>
            <a:r>
              <a:rPr lang="en-GB" sz="2700" dirty="0" err="1">
                <a:latin typeface="Arial"/>
                <a:cs typeface="Arial"/>
              </a:rPr>
              <a:t>Shapefiles</a:t>
            </a:r>
            <a:endParaRPr lang="en-US" dirty="0"/>
          </a:p>
        </p:txBody>
      </p:sp>
      <p:sp>
        <p:nvSpPr>
          <p:cNvPr id="5" name="Rounded Rectangle 4"/>
          <p:cNvSpPr/>
          <p:nvPr/>
        </p:nvSpPr>
        <p:spPr>
          <a:xfrm>
            <a:off x="323528" y="1850935"/>
            <a:ext cx="3024336" cy="265818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ounded Rectangle 6"/>
          <p:cNvSpPr/>
          <p:nvPr/>
        </p:nvSpPr>
        <p:spPr>
          <a:xfrm>
            <a:off x="251520" y="2494567"/>
            <a:ext cx="3096344" cy="201455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ounded Rectangle 5"/>
          <p:cNvSpPr/>
          <p:nvPr/>
        </p:nvSpPr>
        <p:spPr>
          <a:xfrm>
            <a:off x="547936" y="1916832"/>
            <a:ext cx="2151856" cy="13044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ounded Rectangle 9"/>
          <p:cNvSpPr/>
          <p:nvPr/>
        </p:nvSpPr>
        <p:spPr>
          <a:xfrm>
            <a:off x="547936" y="2002409"/>
            <a:ext cx="2511896" cy="27446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47270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P spid="6" grpId="0" animBg="1"/>
      <p:bldP spid="6" grpId="1" animBg="1"/>
      <p:bldP spid="10" grpId="0" animBg="1"/>
      <p:bldP spid="10"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p:cNvPicPr>
            <a:picLocks noGrp="1" noChangeAspect="1"/>
          </p:cNvPicPr>
          <p:nvPr>
            <p:ph idx="1"/>
          </p:nvPr>
        </p:nvPicPr>
        <p:blipFill rotWithShape="1">
          <a:blip r:embed="rId3">
            <a:extLst>
              <a:ext uri="{28A0092B-C50C-407E-A947-70E740481C1C}">
                <a14:useLocalDpi xmlns:a14="http://schemas.microsoft.com/office/drawing/2010/main" val="0"/>
              </a:ext>
            </a:extLst>
          </a:blip>
          <a:srcRect r="44417" b="6565"/>
          <a:stretch/>
        </p:blipFill>
        <p:spPr>
          <a:xfrm>
            <a:off x="285750" y="1159793"/>
            <a:ext cx="5582394" cy="4933503"/>
          </a:xfrm>
        </p:spPr>
      </p:pic>
      <p:sp>
        <p:nvSpPr>
          <p:cNvPr id="8" name="Title 7"/>
          <p:cNvSpPr>
            <a:spLocks noGrp="1"/>
          </p:cNvSpPr>
          <p:nvPr>
            <p:ph type="title"/>
          </p:nvPr>
        </p:nvSpPr>
        <p:spPr/>
        <p:txBody>
          <a:bodyPr>
            <a:normAutofit/>
          </a:bodyPr>
          <a:lstStyle/>
          <a:p>
            <a:r>
              <a:rPr lang="en-GB" sz="2700" dirty="0">
                <a:latin typeface="Arial"/>
                <a:cs typeface="Arial"/>
              </a:rPr>
              <a:t>Import Greater Manchester Shapefiles</a:t>
            </a:r>
            <a:endParaRPr lang="en-US" dirty="0"/>
          </a:p>
        </p:txBody>
      </p:sp>
      <p:sp>
        <p:nvSpPr>
          <p:cNvPr id="5" name="Rounded Rectangle 4"/>
          <p:cNvSpPr/>
          <p:nvPr/>
        </p:nvSpPr>
        <p:spPr>
          <a:xfrm>
            <a:off x="251520" y="1988840"/>
            <a:ext cx="1368152" cy="35091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ounded Rectangle 5"/>
          <p:cNvSpPr/>
          <p:nvPr/>
        </p:nvSpPr>
        <p:spPr>
          <a:xfrm>
            <a:off x="251520" y="2358008"/>
            <a:ext cx="1368152" cy="20689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8328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384" y="1205888"/>
            <a:ext cx="7272808" cy="1440159"/>
          </a:xfrm>
        </p:spPr>
        <p:txBody>
          <a:bodyPr/>
          <a:lstStyle/>
          <a:p>
            <a:r>
              <a:rPr lang="en-GB" dirty="0">
                <a:latin typeface="Arial"/>
                <a:cs typeface="Arial"/>
              </a:rPr>
              <a:t>Can you hear us?</a:t>
            </a:r>
            <a:endParaRPr lang="en-US" dirty="0">
              <a:latin typeface="Arial"/>
              <a:cs typeface="Arial"/>
            </a:endParaRPr>
          </a:p>
          <a:p>
            <a:endParaRPr lang="en-GB" dirty="0">
              <a:cs typeface="Arial"/>
            </a:endParaRPr>
          </a:p>
        </p:txBody>
      </p:sp>
      <p:sp>
        <p:nvSpPr>
          <p:cNvPr id="5" name="Oval Callout 7">
            <a:extLst>
              <a:ext uri="{FF2B5EF4-FFF2-40B4-BE49-F238E27FC236}">
                <a16:creationId xmlns:a16="http://schemas.microsoft.com/office/drawing/2014/main" id="{0EA15D2A-ECC4-4127-9275-29BE951FAD33}"/>
              </a:ext>
            </a:extLst>
          </p:cNvPr>
          <p:cNvSpPr/>
          <p:nvPr/>
        </p:nvSpPr>
        <p:spPr>
          <a:xfrm flipH="1">
            <a:off x="304088" y="2047136"/>
            <a:ext cx="4968552" cy="4176464"/>
          </a:xfrm>
          <a:prstGeom prst="wedgeEllipseCallout">
            <a:avLst>
              <a:gd name="adj1" fmla="val -55501"/>
              <a:gd name="adj2" fmla="val 47704"/>
            </a:avLst>
          </a:prstGeom>
          <a:solidFill>
            <a:srgbClr val="00965E"/>
          </a:solidFill>
          <a:ln>
            <a:solidFill>
              <a:srgbClr val="0096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28700" b="1" dirty="0">
                <a:latin typeface="+mj-lt"/>
              </a:rPr>
              <a:t>?</a:t>
            </a:r>
          </a:p>
        </p:txBody>
      </p:sp>
    </p:spTree>
    <p:extLst>
      <p:ext uri="{BB962C8B-B14F-4D97-AF65-F5344CB8AC3E}">
        <p14:creationId xmlns:p14="http://schemas.microsoft.com/office/powerpoint/2010/main" val="16899397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latin typeface="Arial"/>
                <a:cs typeface="Arial"/>
              </a:rPr>
              <a:t>Import Greater Manchester Shapefiles</a:t>
            </a:r>
            <a:endParaRPr lang="en-US" dirty="0"/>
          </a:p>
        </p:txBody>
      </p:sp>
      <p:pic>
        <p:nvPicPr>
          <p:cNvPr id="2" name="Content Placeholder 1"/>
          <p:cNvPicPr>
            <a:picLocks noGrp="1" noChangeAspect="1"/>
          </p:cNvPicPr>
          <p:nvPr>
            <p:ph idx="1"/>
          </p:nvPr>
        </p:nvPicPr>
        <p:blipFill rotWithShape="1">
          <a:blip r:embed="rId3">
            <a:extLst>
              <a:ext uri="{28A0092B-C50C-407E-A947-70E740481C1C}">
                <a14:useLocalDpi xmlns:a14="http://schemas.microsoft.com/office/drawing/2010/main" val="0"/>
              </a:ext>
            </a:extLst>
          </a:blip>
          <a:srcRect r="44417"/>
          <a:stretch/>
        </p:blipFill>
        <p:spPr>
          <a:xfrm>
            <a:off x="285750" y="1196752"/>
            <a:ext cx="5510386" cy="5212006"/>
          </a:xfrm>
        </p:spPr>
      </p:pic>
      <p:sp>
        <p:nvSpPr>
          <p:cNvPr id="7" name="Arrow: Right 15">
            <a:extLst>
              <a:ext uri="{FF2B5EF4-FFF2-40B4-BE49-F238E27FC236}">
                <a16:creationId xmlns:a16="http://schemas.microsoft.com/office/drawing/2014/main" id="{75175502-7249-4856-A0AE-6E3F02634F8D}"/>
              </a:ext>
            </a:extLst>
          </p:cNvPr>
          <p:cNvSpPr/>
          <p:nvPr/>
        </p:nvSpPr>
        <p:spPr>
          <a:xfrm>
            <a:off x="2339752" y="3140968"/>
            <a:ext cx="978408" cy="484632"/>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Right 15">
            <a:extLst>
              <a:ext uri="{FF2B5EF4-FFF2-40B4-BE49-F238E27FC236}">
                <a16:creationId xmlns:a16="http://schemas.microsoft.com/office/drawing/2014/main" id="{75175502-7249-4856-A0AE-6E3F02634F8D}"/>
              </a:ext>
            </a:extLst>
          </p:cNvPr>
          <p:cNvSpPr/>
          <p:nvPr/>
        </p:nvSpPr>
        <p:spPr>
          <a:xfrm>
            <a:off x="2801504" y="4149080"/>
            <a:ext cx="978408" cy="484632"/>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30519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latin typeface="Arial"/>
                <a:cs typeface="Arial"/>
              </a:rPr>
              <a:t>Import Greater Manchester Shapefiles</a:t>
            </a:r>
            <a:endParaRPr lang="en-US" dirty="0"/>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r="44417"/>
          <a:stretch/>
        </p:blipFill>
        <p:spPr>
          <a:xfrm>
            <a:off x="285750" y="1169322"/>
            <a:ext cx="5510386" cy="5212006"/>
          </a:xfrm>
        </p:spPr>
      </p:pic>
      <p:sp>
        <p:nvSpPr>
          <p:cNvPr id="6" name="Rounded Rectangle 5"/>
          <p:cNvSpPr/>
          <p:nvPr/>
        </p:nvSpPr>
        <p:spPr>
          <a:xfrm>
            <a:off x="251520" y="3573016"/>
            <a:ext cx="1368152" cy="2880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ounded Rectangle 6"/>
          <p:cNvSpPr/>
          <p:nvPr/>
        </p:nvSpPr>
        <p:spPr>
          <a:xfrm>
            <a:off x="251520" y="3861048"/>
            <a:ext cx="1368152" cy="2880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1370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smtClean="0">
                <a:latin typeface="Arial"/>
                <a:cs typeface="Arial"/>
              </a:rPr>
              <a:t>What can I do with this?</a:t>
            </a:r>
            <a:endParaRPr lang="en-US" dirty="0"/>
          </a:p>
        </p:txBody>
      </p:sp>
      <p:sp>
        <p:nvSpPr>
          <p:cNvPr id="9" name="Content Placeholder 8"/>
          <p:cNvSpPr>
            <a:spLocks noGrp="1"/>
          </p:cNvSpPr>
          <p:nvPr>
            <p:ph idx="1"/>
          </p:nvPr>
        </p:nvSpPr>
        <p:spPr/>
        <p:txBody>
          <a:bodyPr vert="horz" lIns="91440" tIns="45720" rIns="91440" bIns="45720" rtlCol="0" anchor="t">
            <a:normAutofit/>
          </a:bodyPr>
          <a:lstStyle/>
          <a:p>
            <a:r>
              <a:rPr lang="en-GB" dirty="0" smtClean="0">
                <a:cs typeface="Arial"/>
              </a:rPr>
              <a:t>Use </a:t>
            </a:r>
            <a:r>
              <a:rPr lang="en-GB" dirty="0">
                <a:cs typeface="Arial"/>
              </a:rPr>
              <a:t>different </a:t>
            </a:r>
            <a:r>
              <a:rPr lang="en-GB" dirty="0" smtClean="0">
                <a:cs typeface="Arial"/>
              </a:rPr>
              <a:t>boundaries?</a:t>
            </a:r>
          </a:p>
          <a:p>
            <a:r>
              <a:rPr lang="en-GB" dirty="0" smtClean="0">
                <a:cs typeface="Arial"/>
              </a:rPr>
              <a:t>Use data to guide behaviour data?</a:t>
            </a:r>
          </a:p>
          <a:p>
            <a:r>
              <a:rPr lang="en-GB" dirty="0" smtClean="0">
                <a:cs typeface="Arial"/>
              </a:rPr>
              <a:t>Add </a:t>
            </a:r>
            <a:r>
              <a:rPr lang="en-GB" dirty="0">
                <a:cs typeface="Arial"/>
              </a:rPr>
              <a:t>average income/education level/health indicators/etc. data to </a:t>
            </a:r>
            <a:r>
              <a:rPr lang="en-GB" dirty="0" smtClean="0">
                <a:cs typeface="Arial"/>
              </a:rPr>
              <a:t>residences?</a:t>
            </a:r>
          </a:p>
          <a:p>
            <a:r>
              <a:rPr lang="en-GB" dirty="0">
                <a:cs typeface="Arial"/>
              </a:rPr>
              <a:t>Community interaction?</a:t>
            </a:r>
          </a:p>
          <a:p>
            <a:r>
              <a:rPr lang="en-GB" dirty="0" smtClean="0">
                <a:cs typeface="Arial"/>
              </a:rPr>
              <a:t>Add other </a:t>
            </a:r>
            <a:r>
              <a:rPr lang="en-GB" dirty="0">
                <a:cs typeface="Arial"/>
              </a:rPr>
              <a:t>ways to </a:t>
            </a:r>
            <a:r>
              <a:rPr lang="en-GB" dirty="0" smtClean="0">
                <a:cs typeface="Arial"/>
              </a:rPr>
              <a:t>travel?</a:t>
            </a:r>
          </a:p>
          <a:p>
            <a:r>
              <a:rPr lang="en-GB" dirty="0" smtClean="0">
                <a:cs typeface="Arial"/>
              </a:rPr>
              <a:t>Create relevant output?</a:t>
            </a:r>
            <a:endParaRPr lang="en-GB" dirty="0">
              <a:cs typeface="Arial"/>
            </a:endParaRPr>
          </a:p>
          <a:p>
            <a:pPr lvl="1"/>
            <a:endParaRPr lang="en-GB" dirty="0">
              <a:latin typeface="Arial"/>
              <a:cs typeface="Arial"/>
            </a:endParaRPr>
          </a:p>
        </p:txBody>
      </p:sp>
    </p:spTree>
    <p:extLst>
      <p:ext uri="{BB962C8B-B14F-4D97-AF65-F5344CB8AC3E}">
        <p14:creationId xmlns:p14="http://schemas.microsoft.com/office/powerpoint/2010/main" val="227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latin typeface="Arial"/>
                <a:cs typeface="Arial"/>
              </a:rPr>
              <a:t>Summary</a:t>
            </a:r>
            <a:endParaRPr lang="en-US" dirty="0"/>
          </a:p>
        </p:txBody>
      </p:sp>
      <p:sp>
        <p:nvSpPr>
          <p:cNvPr id="9" name="Content Placeholder 8"/>
          <p:cNvSpPr>
            <a:spLocks noGrp="1"/>
          </p:cNvSpPr>
          <p:nvPr>
            <p:ph idx="1"/>
          </p:nvPr>
        </p:nvSpPr>
        <p:spPr/>
        <p:txBody>
          <a:bodyPr vert="horz" lIns="91440" tIns="45720" rIns="91440" bIns="45720" rtlCol="0" anchor="t">
            <a:normAutofit/>
          </a:bodyPr>
          <a:lstStyle/>
          <a:p>
            <a:r>
              <a:rPr lang="en-GB" dirty="0" smtClean="0">
                <a:latin typeface="Arial"/>
                <a:cs typeface="Arial"/>
              </a:rPr>
              <a:t>There are lots </a:t>
            </a:r>
            <a:r>
              <a:rPr lang="en-GB" dirty="0">
                <a:latin typeface="Arial"/>
                <a:cs typeface="Arial"/>
              </a:rPr>
              <a:t>of verified, functional, documented models to explore</a:t>
            </a:r>
          </a:p>
          <a:p>
            <a:r>
              <a:rPr lang="en-GB" dirty="0">
                <a:latin typeface="Arial"/>
                <a:cs typeface="Arial"/>
              </a:rPr>
              <a:t>R</a:t>
            </a:r>
            <a:r>
              <a:rPr lang="en-GB" dirty="0" smtClean="0">
                <a:latin typeface="Arial"/>
                <a:cs typeface="Arial"/>
              </a:rPr>
              <a:t>andom </a:t>
            </a:r>
            <a:r>
              <a:rPr lang="en-GB" dirty="0">
                <a:latin typeface="Arial"/>
                <a:cs typeface="Arial"/>
              </a:rPr>
              <a:t>generated </a:t>
            </a:r>
            <a:r>
              <a:rPr lang="en-GB" dirty="0" smtClean="0">
                <a:latin typeface="Arial"/>
                <a:cs typeface="Arial"/>
              </a:rPr>
              <a:t>models are very </a:t>
            </a:r>
            <a:r>
              <a:rPr lang="en-GB" dirty="0">
                <a:latin typeface="Arial"/>
                <a:cs typeface="Arial"/>
              </a:rPr>
              <a:t>useful for </a:t>
            </a:r>
            <a:r>
              <a:rPr lang="en-GB" dirty="0" smtClean="0">
                <a:latin typeface="Arial"/>
                <a:cs typeface="Arial"/>
              </a:rPr>
              <a:t>testing</a:t>
            </a:r>
          </a:p>
          <a:p>
            <a:pPr lvl="1"/>
            <a:r>
              <a:rPr lang="en-GB" dirty="0" smtClean="0">
                <a:latin typeface="Arial"/>
                <a:cs typeface="Arial"/>
              </a:rPr>
              <a:t>Check the model logic quickly</a:t>
            </a:r>
          </a:p>
          <a:p>
            <a:pPr lvl="1"/>
            <a:r>
              <a:rPr lang="en-GB" dirty="0" smtClean="0">
                <a:latin typeface="Arial"/>
                <a:cs typeface="Arial"/>
              </a:rPr>
              <a:t>Rapid build-test cycles</a:t>
            </a:r>
          </a:p>
          <a:p>
            <a:pPr lvl="1"/>
            <a:r>
              <a:rPr lang="en-GB" dirty="0" smtClean="0">
                <a:latin typeface="Arial"/>
                <a:cs typeface="Arial"/>
              </a:rPr>
              <a:t>Test code and data separately</a:t>
            </a:r>
          </a:p>
          <a:p>
            <a:pPr lvl="1"/>
            <a:r>
              <a:rPr lang="en-GB" dirty="0" smtClean="0">
                <a:latin typeface="Arial"/>
                <a:cs typeface="Arial"/>
              </a:rPr>
              <a:t>Get sample output to check the format</a:t>
            </a:r>
          </a:p>
          <a:p>
            <a:pPr lvl="1"/>
            <a:r>
              <a:rPr lang="en-GB" dirty="0" smtClean="0">
                <a:latin typeface="Arial"/>
                <a:cs typeface="Arial"/>
              </a:rPr>
              <a:t>Etc.</a:t>
            </a:r>
            <a:endParaRPr lang="en-GB" dirty="0">
              <a:latin typeface="Arial"/>
              <a:cs typeface="Arial"/>
            </a:endParaRPr>
          </a:p>
          <a:p>
            <a:r>
              <a:rPr lang="en-GB" dirty="0" smtClean="0">
                <a:latin typeface="Arial"/>
                <a:cs typeface="Arial"/>
              </a:rPr>
              <a:t>There is a wealth of real-world GIS, census and other data to use. </a:t>
            </a:r>
          </a:p>
          <a:p>
            <a:r>
              <a:rPr lang="en-GB" dirty="0" smtClean="0">
                <a:latin typeface="Arial"/>
                <a:cs typeface="Arial"/>
              </a:rPr>
              <a:t>Real-world data needs a </a:t>
            </a:r>
            <a:r>
              <a:rPr lang="en-GB" dirty="0">
                <a:latin typeface="Arial"/>
                <a:cs typeface="Arial"/>
              </a:rPr>
              <a:t>few steps to acquire, clean, combine, etc.</a:t>
            </a:r>
          </a:p>
          <a:p>
            <a:r>
              <a:rPr lang="en-GB" dirty="0" smtClean="0">
                <a:latin typeface="Arial"/>
                <a:cs typeface="Arial"/>
              </a:rPr>
              <a:t>Actually importing the real-world data </a:t>
            </a:r>
            <a:r>
              <a:rPr lang="en-GB" dirty="0">
                <a:latin typeface="Arial"/>
                <a:cs typeface="Arial"/>
              </a:rPr>
              <a:t>into </a:t>
            </a:r>
            <a:r>
              <a:rPr lang="en-GB" dirty="0" err="1" smtClean="0">
                <a:latin typeface="Arial"/>
                <a:cs typeface="Arial"/>
              </a:rPr>
              <a:t>NetLogo</a:t>
            </a:r>
            <a:r>
              <a:rPr lang="en-GB" dirty="0" smtClean="0">
                <a:latin typeface="Arial"/>
                <a:cs typeface="Arial"/>
              </a:rPr>
              <a:t> models is easy</a:t>
            </a:r>
            <a:endParaRPr lang="en-GB" dirty="0">
              <a:latin typeface="Arial"/>
              <a:cs typeface="Arial"/>
            </a:endParaRPr>
          </a:p>
          <a:p>
            <a:pPr marL="0" indent="0">
              <a:buNone/>
            </a:pPr>
            <a:endParaRPr lang="en-GB" dirty="0">
              <a:latin typeface="Arial"/>
              <a:cs typeface="Arial"/>
            </a:endParaRPr>
          </a:p>
        </p:txBody>
      </p:sp>
    </p:spTree>
    <p:extLst>
      <p:ext uri="{BB962C8B-B14F-4D97-AF65-F5344CB8AC3E}">
        <p14:creationId xmlns:p14="http://schemas.microsoft.com/office/powerpoint/2010/main" val="195584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5"/>
          </p:nvPr>
        </p:nvSpPr>
        <p:spPr>
          <a:xfrm>
            <a:off x="539552" y="2061395"/>
            <a:ext cx="5040312" cy="576263"/>
          </a:xfrm>
        </p:spPr>
        <p:txBody>
          <a:bodyPr>
            <a:normAutofit lnSpcReduction="10000"/>
          </a:bodyPr>
          <a:lstStyle/>
          <a:p>
            <a:r>
              <a:rPr lang="en-GB" dirty="0" err="1"/>
              <a:t>Dr.</a:t>
            </a:r>
            <a:r>
              <a:rPr lang="en-GB" dirty="0"/>
              <a:t> J. Kasmire</a:t>
            </a:r>
          </a:p>
        </p:txBody>
      </p:sp>
      <p:sp>
        <p:nvSpPr>
          <p:cNvPr id="6" name="Content Placeholder 5"/>
          <p:cNvSpPr>
            <a:spLocks noGrp="1"/>
          </p:cNvSpPr>
          <p:nvPr>
            <p:ph sz="quarter" idx="16"/>
          </p:nvPr>
        </p:nvSpPr>
        <p:spPr>
          <a:xfrm>
            <a:off x="536614" y="2960676"/>
            <a:ext cx="5040312" cy="720725"/>
          </a:xfrm>
        </p:spPr>
        <p:txBody>
          <a:bodyPr>
            <a:normAutofit fontScale="70000" lnSpcReduction="20000"/>
          </a:bodyPr>
          <a:lstStyle/>
          <a:p>
            <a:r>
              <a:rPr lang="en-GB" u="sng" dirty="0">
                <a:solidFill>
                  <a:srgbClr val="050AEB"/>
                </a:solidFill>
              </a:rPr>
              <a:t>julia.kasmire@manchester.ac.uk</a:t>
            </a:r>
          </a:p>
          <a:p>
            <a:r>
              <a:rPr lang="en-GB" dirty="0"/>
              <a:t>      @</a:t>
            </a:r>
            <a:r>
              <a:rPr lang="en-GB" dirty="0" err="1"/>
              <a:t>JKasmireComplex</a:t>
            </a:r>
            <a:endParaRPr lang="en-GB" dirty="0"/>
          </a:p>
        </p:txBody>
      </p:sp>
      <p:sp>
        <p:nvSpPr>
          <p:cNvPr id="7" name="TextBox 6"/>
          <p:cNvSpPr txBox="1"/>
          <p:nvPr/>
        </p:nvSpPr>
        <p:spPr>
          <a:xfrm>
            <a:off x="539552" y="4149080"/>
            <a:ext cx="5040560" cy="369332"/>
          </a:xfrm>
          <a:prstGeom prst="rect">
            <a:avLst/>
          </a:prstGeom>
          <a:noFill/>
        </p:spPr>
        <p:txBody>
          <a:bodyPr wrap="square" rtlCol="0">
            <a:spAutoFit/>
          </a:bodyPr>
          <a:lstStyle/>
          <a:p>
            <a:r>
              <a:rPr lang="en-GB" dirty="0">
                <a:latin typeface="Arial" pitchFamily="34" charset="0"/>
                <a:cs typeface="Arial" pitchFamily="34" charset="0"/>
              </a:rPr>
              <a:t>ukdataservice.ac.uk/help/ </a:t>
            </a:r>
          </a:p>
        </p:txBody>
      </p:sp>
      <p:sp>
        <p:nvSpPr>
          <p:cNvPr id="8" name="TextBox 7"/>
          <p:cNvSpPr txBox="1"/>
          <p:nvPr/>
        </p:nvSpPr>
        <p:spPr>
          <a:xfrm>
            <a:off x="536614" y="4725144"/>
            <a:ext cx="5835586" cy="1754326"/>
          </a:xfrm>
          <a:prstGeom prst="rect">
            <a:avLst/>
          </a:prstGeom>
          <a:noFill/>
        </p:spPr>
        <p:txBody>
          <a:bodyPr wrap="square" rtlCol="0">
            <a:spAutoFit/>
          </a:bodyPr>
          <a:lstStyle/>
          <a:p>
            <a:r>
              <a:rPr lang="en-GB" dirty="0">
                <a:latin typeface="Arial" pitchFamily="34" charset="0"/>
                <a:cs typeface="Arial" pitchFamily="34" charset="0"/>
              </a:rPr>
              <a:t>Subscribe to UK Data Service news at </a:t>
            </a:r>
            <a:r>
              <a:rPr lang="en-GB" dirty="0">
                <a:latin typeface="Arial" pitchFamily="34" charset="0"/>
                <a:cs typeface="Arial" pitchFamily="34" charset="0"/>
                <a:hlinkClick r:id="rId3"/>
              </a:rPr>
              <a:t>https://www.jiscmail.ac.uk</a:t>
            </a:r>
            <a:endParaRPr lang="en-GB" dirty="0">
              <a:latin typeface="Arial" pitchFamily="34" charset="0"/>
              <a:cs typeface="Arial" pitchFamily="34" charset="0"/>
            </a:endParaRPr>
          </a:p>
          <a:p>
            <a:endParaRPr lang="en-GB" dirty="0">
              <a:latin typeface="Arial" pitchFamily="34" charset="0"/>
              <a:cs typeface="Arial" pitchFamily="34" charset="0"/>
            </a:endParaRPr>
          </a:p>
          <a:p>
            <a:r>
              <a:rPr lang="en-GB" dirty="0">
                <a:latin typeface="Arial" pitchFamily="34" charset="0"/>
                <a:cs typeface="Arial" pitchFamily="34" charset="0"/>
              </a:rPr>
              <a:t>        @</a:t>
            </a:r>
            <a:r>
              <a:rPr lang="en-GB" dirty="0" err="1">
                <a:latin typeface="Arial" pitchFamily="34" charset="0"/>
                <a:cs typeface="Arial" pitchFamily="34" charset="0"/>
              </a:rPr>
              <a:t>UKDataService</a:t>
            </a:r>
            <a:endParaRPr lang="en-GB" dirty="0">
              <a:latin typeface="Arial" pitchFamily="34" charset="0"/>
              <a:cs typeface="Arial" pitchFamily="34" charset="0"/>
            </a:endParaRPr>
          </a:p>
          <a:p>
            <a:endParaRPr lang="en-GB" dirty="0">
              <a:latin typeface="Arial" pitchFamily="34" charset="0"/>
              <a:cs typeface="Arial" pitchFamily="34" charset="0"/>
            </a:endParaRPr>
          </a:p>
          <a:p>
            <a:r>
              <a:rPr lang="en-GB" dirty="0">
                <a:latin typeface="Arial" pitchFamily="34" charset="0"/>
                <a:cs typeface="Arial" pitchFamily="34" charset="0"/>
              </a:rPr>
              <a:t>           </a:t>
            </a:r>
            <a:r>
              <a:rPr lang="en-GB" dirty="0" err="1">
                <a:latin typeface="Arial" pitchFamily="34" charset="0"/>
                <a:cs typeface="Arial" pitchFamily="34" charset="0"/>
              </a:rPr>
              <a:t>UKDataService</a:t>
            </a:r>
            <a:endParaRPr lang="en-GB" dirty="0">
              <a:latin typeface="Arial" pitchFamily="34" charset="0"/>
              <a:cs typeface="Arial" pitchFamily="34" charset="0"/>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760" y="5445224"/>
            <a:ext cx="608856" cy="608856"/>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1560" y="6065765"/>
            <a:ext cx="386322" cy="387571"/>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9552" y="3180184"/>
            <a:ext cx="608856" cy="608856"/>
          </a:xfrm>
          <a:prstGeom prst="rect">
            <a:avLst/>
          </a:prstGeom>
        </p:spPr>
      </p:pic>
    </p:spTree>
    <p:extLst>
      <p:ext uri="{BB962C8B-B14F-4D97-AF65-F5344CB8AC3E}">
        <p14:creationId xmlns:p14="http://schemas.microsoft.com/office/powerpoint/2010/main" val="34133371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384" y="1205888"/>
            <a:ext cx="7272808" cy="1440159"/>
          </a:xfrm>
        </p:spPr>
        <p:txBody>
          <a:bodyPr/>
          <a:lstStyle/>
          <a:p>
            <a:r>
              <a:rPr lang="en-GB" dirty="0">
                <a:latin typeface="Arial"/>
                <a:cs typeface="Arial"/>
              </a:rPr>
              <a:t>Can you hear us?</a:t>
            </a:r>
            <a:endParaRPr lang="en-US" dirty="0">
              <a:latin typeface="Arial"/>
              <a:cs typeface="Arial"/>
            </a:endParaRPr>
          </a:p>
          <a:p>
            <a:endParaRPr lang="en-GB" dirty="0">
              <a:cs typeface="Arial"/>
            </a:endParaRPr>
          </a:p>
        </p:txBody>
      </p:sp>
      <p:sp>
        <p:nvSpPr>
          <p:cNvPr id="3" name="Content Placeholder 2">
            <a:extLst>
              <a:ext uri="{FF2B5EF4-FFF2-40B4-BE49-F238E27FC236}">
                <a16:creationId xmlns:a16="http://schemas.microsoft.com/office/drawing/2014/main" id="{96F24086-9A48-4DCD-A390-51BE85C1E365}"/>
              </a:ext>
            </a:extLst>
          </p:cNvPr>
          <p:cNvSpPr txBox="1">
            <a:spLocks/>
          </p:cNvSpPr>
          <p:nvPr/>
        </p:nvSpPr>
        <p:spPr>
          <a:xfrm>
            <a:off x="303513" y="1926923"/>
            <a:ext cx="6263640" cy="5141168"/>
          </a:xfrm>
          <a:prstGeom prst="rect">
            <a:avLst/>
          </a:prstGeom>
        </p:spPr>
        <p:txBody>
          <a:bodyPr vert="horz" lIns="91440" tIns="45720" rIns="91440" bIns="45720" rtlCol="0" anchor="t">
            <a:normAutofit/>
          </a:bodyPr>
          <a:lstStyle>
            <a:lvl1pPr marL="0" indent="0" algn="l" defTabSz="685800" rtl="0" eaLnBrk="1" latinLnBrk="0" hangingPunct="1">
              <a:spcBef>
                <a:spcPct val="20000"/>
              </a:spcBef>
              <a:buFont typeface="Arial" pitchFamily="34" charset="0"/>
              <a:buNone/>
              <a:defRPr sz="1500" kern="1200" baseline="0">
                <a:solidFill>
                  <a:schemeClr val="tx1"/>
                </a:solidFill>
                <a:latin typeface="Arial" panose="020B0604020202020204" pitchFamily="34" charset="0"/>
                <a:ea typeface="+mn-ea"/>
                <a:cs typeface="+mn-cs"/>
              </a:defRPr>
            </a:lvl1pPr>
            <a:lvl2pPr marL="342900" indent="0" algn="ctr" defTabSz="685800" rtl="0" eaLnBrk="1" latinLnBrk="0" hangingPunct="1">
              <a:spcBef>
                <a:spcPct val="20000"/>
              </a:spcBef>
              <a:buFont typeface="Arial" pitchFamily="34" charset="0"/>
              <a:buNone/>
              <a:defRPr sz="2100" kern="1200">
                <a:solidFill>
                  <a:schemeClr val="tx1">
                    <a:tint val="75000"/>
                  </a:schemeClr>
                </a:solidFill>
                <a:latin typeface="Arial" panose="020B0604020202020204" pitchFamily="34" charset="0"/>
                <a:ea typeface="+mn-ea"/>
                <a:cs typeface="+mn-cs"/>
              </a:defRPr>
            </a:lvl2pPr>
            <a:lvl3pPr marL="685800" indent="0" algn="ctr" defTabSz="685800" rtl="0" eaLnBrk="1" latinLnBrk="0" hangingPunct="1">
              <a:spcBef>
                <a:spcPct val="20000"/>
              </a:spcBef>
              <a:buFont typeface="Arial" pitchFamily="34" charset="0"/>
              <a:buNone/>
              <a:defRPr sz="1800" kern="1200">
                <a:solidFill>
                  <a:schemeClr val="tx1">
                    <a:tint val="75000"/>
                  </a:schemeClr>
                </a:solidFill>
                <a:latin typeface="Arial" panose="020B0604020202020204" pitchFamily="34" charset="0"/>
                <a:ea typeface="+mn-ea"/>
                <a:cs typeface="+mn-cs"/>
              </a:defRPr>
            </a:lvl3pPr>
            <a:lvl4pPr marL="1028700" indent="0" algn="ctr" defTabSz="685800" rtl="0" eaLnBrk="1" latinLnBrk="0" hangingPunct="1">
              <a:spcBef>
                <a:spcPct val="20000"/>
              </a:spcBef>
              <a:buFont typeface="Arial" pitchFamily="34" charset="0"/>
              <a:buNone/>
              <a:defRPr sz="1500" kern="1200">
                <a:solidFill>
                  <a:schemeClr val="tx1">
                    <a:tint val="75000"/>
                  </a:schemeClr>
                </a:solidFill>
                <a:latin typeface="Arial" panose="020B0604020202020204" pitchFamily="34" charset="0"/>
                <a:ea typeface="+mn-ea"/>
                <a:cs typeface="+mn-cs"/>
              </a:defRPr>
            </a:lvl4pPr>
            <a:lvl5pPr marL="1371600" indent="0" algn="ctr" defTabSz="685800" rtl="0" eaLnBrk="1" latinLnBrk="0" hangingPunct="1">
              <a:spcBef>
                <a:spcPct val="20000"/>
              </a:spcBef>
              <a:buFont typeface="Arial" pitchFamily="34" charset="0"/>
              <a:buNone/>
              <a:defRPr sz="1500" kern="1200">
                <a:solidFill>
                  <a:schemeClr val="tx1">
                    <a:tint val="75000"/>
                  </a:schemeClr>
                </a:solidFill>
                <a:latin typeface="Arial" panose="020B0604020202020204" pitchFamily="34" charset="0"/>
                <a:ea typeface="+mn-ea"/>
                <a:cs typeface="+mn-cs"/>
              </a:defRPr>
            </a:lvl5pPr>
            <a:lvl6pPr marL="1714500" indent="0" algn="ctr" defTabSz="685800"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6pPr>
            <a:lvl7pPr marL="2057400" indent="0" algn="ctr" defTabSz="685800"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7pPr>
            <a:lvl8pPr marL="2400300" indent="0" algn="ctr" defTabSz="685800"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8pPr>
            <a:lvl9pPr marL="2743200" indent="0" algn="ctr" defTabSz="685800"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9pPr>
          </a:lstStyle>
          <a:p>
            <a:pPr>
              <a:lnSpc>
                <a:spcPct val="150000"/>
              </a:lnSpc>
            </a:pPr>
            <a:r>
              <a:rPr lang="en-GB" sz="2800" dirty="0">
                <a:latin typeface="+mn-lt"/>
                <a:cs typeface="Arial" panose="020B0604020202020204" pitchFamily="34" charset="0"/>
              </a:rPr>
              <a:t>If not:</a:t>
            </a:r>
          </a:p>
          <a:p>
            <a:pPr marL="685800" lvl="1" indent="-342900">
              <a:lnSpc>
                <a:spcPct val="150000"/>
              </a:lnSpc>
              <a:buChar char="•"/>
            </a:pPr>
            <a:r>
              <a:rPr lang="en-GB" sz="2400" dirty="0">
                <a:latin typeface="+mn-lt"/>
              </a:rPr>
              <a:t>Check your volume, and that your speaker/headset is plugged in </a:t>
            </a:r>
          </a:p>
          <a:p>
            <a:pPr marL="685800" lvl="1" indent="-342900">
              <a:lnSpc>
                <a:spcPct val="150000"/>
              </a:lnSpc>
              <a:buChar char="•"/>
            </a:pPr>
            <a:r>
              <a:rPr lang="en-GB" sz="2400" dirty="0">
                <a:latin typeface="+mn-lt"/>
              </a:rPr>
              <a:t>Click on audio to change to listening via phone.</a:t>
            </a:r>
          </a:p>
          <a:p>
            <a:pPr marL="685800" lvl="1" indent="-342900">
              <a:lnSpc>
                <a:spcPct val="150000"/>
              </a:lnSpc>
              <a:buChar char="•"/>
            </a:pPr>
            <a:r>
              <a:rPr lang="en-GB" sz="2400" dirty="0">
                <a:latin typeface="+mn-lt"/>
              </a:rPr>
              <a:t>We are recording this webinar – we plan to put it on our website</a:t>
            </a:r>
          </a:p>
          <a:p>
            <a:pPr marL="457200" lvl="1">
              <a:lnSpc>
                <a:spcPct val="150000"/>
              </a:lnSpc>
            </a:pPr>
            <a:endParaRPr lang="en-GB" sz="2800" dirty="0">
              <a:latin typeface="+mn-lt"/>
              <a:cs typeface="Arial" panose="020B0604020202020204" pitchFamily="34" charset="0"/>
            </a:endParaRPr>
          </a:p>
          <a:p>
            <a:endParaRPr lang="en-GB" dirty="0">
              <a:latin typeface="+mn-lt"/>
              <a:cs typeface="Arial" panose="020B0604020202020204" pitchFamily="34" charset="0"/>
            </a:endParaRPr>
          </a:p>
        </p:txBody>
      </p:sp>
    </p:spTree>
    <p:extLst>
      <p:ext uri="{BB962C8B-B14F-4D97-AF65-F5344CB8AC3E}">
        <p14:creationId xmlns:p14="http://schemas.microsoft.com/office/powerpoint/2010/main" val="28225937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384" y="1205888"/>
            <a:ext cx="7272808" cy="1440159"/>
          </a:xfrm>
        </p:spPr>
        <p:txBody>
          <a:bodyPr/>
          <a:lstStyle/>
          <a:p>
            <a:r>
              <a:rPr lang="en-GB">
                <a:latin typeface="Arial"/>
                <a:cs typeface="Arial"/>
              </a:rPr>
              <a:t>ABM for social scientists – webinar series</a:t>
            </a:r>
            <a:endParaRPr lang="en-US">
              <a:latin typeface="Arial"/>
              <a:cs typeface="Arial"/>
            </a:endParaRPr>
          </a:p>
        </p:txBody>
      </p:sp>
      <p:sp>
        <p:nvSpPr>
          <p:cNvPr id="3" name="Content Placeholder 2">
            <a:extLst>
              <a:ext uri="{FF2B5EF4-FFF2-40B4-BE49-F238E27FC236}">
                <a16:creationId xmlns:a16="http://schemas.microsoft.com/office/drawing/2014/main" id="{96F24086-9A48-4DCD-A390-51BE85C1E365}"/>
              </a:ext>
            </a:extLst>
          </p:cNvPr>
          <p:cNvSpPr txBox="1">
            <a:spLocks/>
          </p:cNvSpPr>
          <p:nvPr/>
        </p:nvSpPr>
        <p:spPr>
          <a:xfrm>
            <a:off x="303513" y="1926923"/>
            <a:ext cx="6263640" cy="5141168"/>
          </a:xfrm>
          <a:prstGeom prst="rect">
            <a:avLst/>
          </a:prstGeom>
        </p:spPr>
        <p:txBody>
          <a:bodyPr vert="horz" lIns="91440" tIns="45720" rIns="91440" bIns="45720" rtlCol="0" anchor="t">
            <a:normAutofit/>
          </a:bodyPr>
          <a:lstStyle>
            <a:lvl1pPr marL="0" indent="0" algn="l" defTabSz="685800" rtl="0" eaLnBrk="1" latinLnBrk="0" hangingPunct="1">
              <a:spcBef>
                <a:spcPct val="20000"/>
              </a:spcBef>
              <a:buFont typeface="Arial" pitchFamily="34" charset="0"/>
              <a:buNone/>
              <a:defRPr sz="1500" kern="1200" baseline="0">
                <a:solidFill>
                  <a:schemeClr val="tx1"/>
                </a:solidFill>
                <a:latin typeface="Arial" panose="020B0604020202020204" pitchFamily="34" charset="0"/>
                <a:ea typeface="+mn-ea"/>
                <a:cs typeface="+mn-cs"/>
              </a:defRPr>
            </a:lvl1pPr>
            <a:lvl2pPr marL="342900" indent="0" algn="ctr" defTabSz="685800" rtl="0" eaLnBrk="1" latinLnBrk="0" hangingPunct="1">
              <a:spcBef>
                <a:spcPct val="20000"/>
              </a:spcBef>
              <a:buFont typeface="Arial" pitchFamily="34" charset="0"/>
              <a:buNone/>
              <a:defRPr sz="2100" kern="1200">
                <a:solidFill>
                  <a:schemeClr val="tx1">
                    <a:tint val="75000"/>
                  </a:schemeClr>
                </a:solidFill>
                <a:latin typeface="Arial" panose="020B0604020202020204" pitchFamily="34" charset="0"/>
                <a:ea typeface="+mn-ea"/>
                <a:cs typeface="+mn-cs"/>
              </a:defRPr>
            </a:lvl2pPr>
            <a:lvl3pPr marL="685800" indent="0" algn="ctr" defTabSz="685800" rtl="0" eaLnBrk="1" latinLnBrk="0" hangingPunct="1">
              <a:spcBef>
                <a:spcPct val="20000"/>
              </a:spcBef>
              <a:buFont typeface="Arial" pitchFamily="34" charset="0"/>
              <a:buNone/>
              <a:defRPr sz="1800" kern="1200">
                <a:solidFill>
                  <a:schemeClr val="tx1">
                    <a:tint val="75000"/>
                  </a:schemeClr>
                </a:solidFill>
                <a:latin typeface="Arial" panose="020B0604020202020204" pitchFamily="34" charset="0"/>
                <a:ea typeface="+mn-ea"/>
                <a:cs typeface="+mn-cs"/>
              </a:defRPr>
            </a:lvl3pPr>
            <a:lvl4pPr marL="1028700" indent="0" algn="ctr" defTabSz="685800" rtl="0" eaLnBrk="1" latinLnBrk="0" hangingPunct="1">
              <a:spcBef>
                <a:spcPct val="20000"/>
              </a:spcBef>
              <a:buFont typeface="Arial" pitchFamily="34" charset="0"/>
              <a:buNone/>
              <a:defRPr sz="1500" kern="1200">
                <a:solidFill>
                  <a:schemeClr val="tx1">
                    <a:tint val="75000"/>
                  </a:schemeClr>
                </a:solidFill>
                <a:latin typeface="Arial" panose="020B0604020202020204" pitchFamily="34" charset="0"/>
                <a:ea typeface="+mn-ea"/>
                <a:cs typeface="+mn-cs"/>
              </a:defRPr>
            </a:lvl4pPr>
            <a:lvl5pPr marL="1371600" indent="0" algn="ctr" defTabSz="685800" rtl="0" eaLnBrk="1" latinLnBrk="0" hangingPunct="1">
              <a:spcBef>
                <a:spcPct val="20000"/>
              </a:spcBef>
              <a:buFont typeface="Arial" pitchFamily="34" charset="0"/>
              <a:buNone/>
              <a:defRPr sz="1500" kern="1200">
                <a:solidFill>
                  <a:schemeClr val="tx1">
                    <a:tint val="75000"/>
                  </a:schemeClr>
                </a:solidFill>
                <a:latin typeface="Arial" panose="020B0604020202020204" pitchFamily="34" charset="0"/>
                <a:ea typeface="+mn-ea"/>
                <a:cs typeface="+mn-cs"/>
              </a:defRPr>
            </a:lvl5pPr>
            <a:lvl6pPr marL="1714500" indent="0" algn="ctr" defTabSz="685800"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6pPr>
            <a:lvl7pPr marL="2057400" indent="0" algn="ctr" defTabSz="685800"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7pPr>
            <a:lvl8pPr marL="2400300" indent="0" algn="ctr" defTabSz="685800"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8pPr>
            <a:lvl9pPr marL="2743200" indent="0" algn="ctr" defTabSz="685800"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9pPr>
          </a:lstStyle>
          <a:p>
            <a:pPr marL="342900" indent="-342900">
              <a:spcBef>
                <a:spcPts val="1200"/>
              </a:spcBef>
              <a:buFont typeface="Arial,Sans-Serif" pitchFamily="34" charset="0"/>
              <a:buChar char="•"/>
            </a:pPr>
            <a:endParaRPr lang="en-GB" sz="2400" b="1" dirty="0">
              <a:latin typeface="Arial"/>
              <a:cs typeface="Arial"/>
            </a:endParaRPr>
          </a:p>
          <a:p>
            <a:pPr marL="342900" indent="-342900">
              <a:spcBef>
                <a:spcPts val="1200"/>
              </a:spcBef>
              <a:buFont typeface="Arial,Sans-Serif" pitchFamily="34" charset="0"/>
              <a:buChar char="•"/>
            </a:pPr>
            <a:endParaRPr lang="en-GB" sz="2400" b="1" dirty="0">
              <a:latin typeface="Arial"/>
              <a:cs typeface="Arial"/>
            </a:endParaRPr>
          </a:p>
          <a:p>
            <a:pPr marL="342900" indent="-342900">
              <a:spcBef>
                <a:spcPts val="1200"/>
              </a:spcBef>
              <a:buFont typeface="Arial,Sans-Serif" pitchFamily="34" charset="0"/>
              <a:buChar char="•"/>
            </a:pPr>
            <a:r>
              <a:rPr lang="en-GB" sz="2400">
                <a:latin typeface="Arial"/>
                <a:cs typeface="Arial"/>
              </a:rPr>
              <a:t>ABM: An Intro </a:t>
            </a:r>
            <a:endParaRPr lang="en-US" sz="2400">
              <a:latin typeface="Arial"/>
              <a:cs typeface="Arial"/>
            </a:endParaRPr>
          </a:p>
          <a:p>
            <a:pPr marL="800100" lvl="1" indent="-342900" algn="l">
              <a:spcBef>
                <a:spcPts val="1200"/>
              </a:spcBef>
              <a:buFont typeface="Arial,Sans-Serif" pitchFamily="34" charset="0"/>
              <a:buChar char="•"/>
            </a:pPr>
            <a:r>
              <a:rPr lang="en-GB" sz="2400">
                <a:latin typeface="Arial"/>
                <a:cs typeface="Arial"/>
              </a:rPr>
              <a:t>– Jan 16, 2020, recording available </a:t>
            </a:r>
            <a:endParaRPr lang="en-US" sz="2400">
              <a:solidFill>
                <a:srgbClr val="898989"/>
              </a:solidFill>
              <a:latin typeface="Arial"/>
              <a:cs typeface="Arial"/>
            </a:endParaRPr>
          </a:p>
          <a:p>
            <a:pPr marL="342900" indent="-342900" algn="l">
              <a:spcBef>
                <a:spcPts val="1200"/>
              </a:spcBef>
              <a:buFont typeface="Arial,Sans-Serif" pitchFamily="34" charset="0"/>
              <a:buChar char="•"/>
            </a:pPr>
            <a:r>
              <a:rPr lang="en-GB" sz="2400" b="1">
                <a:solidFill>
                  <a:srgbClr val="000000"/>
                </a:solidFill>
                <a:latin typeface="Arial"/>
                <a:cs typeface="Arial"/>
              </a:rPr>
              <a:t>ABM: Adding Data </a:t>
            </a:r>
            <a:endParaRPr lang="en-US" sz="2400" b="1">
              <a:solidFill>
                <a:srgbClr val="000000"/>
              </a:solidFill>
              <a:latin typeface="Arial"/>
              <a:cs typeface="Arial"/>
            </a:endParaRPr>
          </a:p>
          <a:p>
            <a:pPr marL="800100" lvl="1" indent="-342900" algn="l">
              <a:spcBef>
                <a:spcPts val="1200"/>
              </a:spcBef>
              <a:buFont typeface="Arial,Sans-Serif" pitchFamily="34" charset="0"/>
              <a:buChar char="•"/>
            </a:pPr>
            <a:r>
              <a:rPr lang="en-GB" sz="2400" b="1">
                <a:latin typeface="Arial"/>
                <a:cs typeface="Arial"/>
              </a:rPr>
              <a:t>– Jan 30, 2020</a:t>
            </a:r>
            <a:endParaRPr lang="en-US" sz="2400" b="1">
              <a:latin typeface="Arial"/>
              <a:cs typeface="Arial"/>
            </a:endParaRPr>
          </a:p>
          <a:p>
            <a:pPr marL="342900" indent="-342900">
              <a:spcBef>
                <a:spcPts val="1200"/>
              </a:spcBef>
              <a:buFont typeface="Arial,Sans-Serif" pitchFamily="34" charset="0"/>
              <a:buChar char="•"/>
            </a:pPr>
            <a:r>
              <a:rPr lang="en-GB" sz="2400">
                <a:latin typeface="Arial"/>
                <a:cs typeface="Arial"/>
              </a:rPr>
              <a:t>ABM: Experiments and Output </a:t>
            </a:r>
            <a:endParaRPr lang="en-US" sz="2400">
              <a:latin typeface="Arial"/>
              <a:cs typeface="Arial"/>
            </a:endParaRPr>
          </a:p>
          <a:p>
            <a:pPr marL="800100" lvl="1" indent="-342900" algn="l">
              <a:spcBef>
                <a:spcPts val="1200"/>
              </a:spcBef>
              <a:buFont typeface="Arial,Sans-Serif" pitchFamily="34" charset="0"/>
              <a:buChar char="•"/>
            </a:pPr>
            <a:r>
              <a:rPr lang="en-GB" sz="2400">
                <a:latin typeface="Arial"/>
                <a:cs typeface="Arial"/>
              </a:rPr>
              <a:t>– Feb 13, 2020</a:t>
            </a:r>
            <a:endParaRPr lang="en-US" sz="2400">
              <a:latin typeface="Arial"/>
              <a:cs typeface="Arial"/>
            </a:endParaRPr>
          </a:p>
          <a:p>
            <a:pPr marL="628650" indent="-285750">
              <a:spcBef>
                <a:spcPts val="0"/>
              </a:spcBef>
              <a:buChar char="•"/>
            </a:pPr>
            <a:endParaRPr lang="en-GB" sz="2400" dirty="0">
              <a:latin typeface="Arial"/>
              <a:cs typeface="Arial" panose="020B0604020202020204" pitchFamily="34" charset="0"/>
            </a:endParaRPr>
          </a:p>
          <a:p>
            <a:pPr marL="685800" lvl="1" indent="-342900">
              <a:lnSpc>
                <a:spcPct val="150000"/>
              </a:lnSpc>
              <a:buChar char="•"/>
            </a:pPr>
            <a:endParaRPr lang="en-GB" sz="2400" dirty="0">
              <a:solidFill>
                <a:srgbClr val="898989"/>
              </a:solidFill>
              <a:latin typeface="+mn-lt"/>
              <a:cs typeface="Arial" panose="020B0604020202020204" pitchFamily="34" charset="0"/>
            </a:endParaRPr>
          </a:p>
        </p:txBody>
      </p:sp>
    </p:spTree>
    <p:extLst>
      <p:ext uri="{BB962C8B-B14F-4D97-AF65-F5344CB8AC3E}">
        <p14:creationId xmlns:p14="http://schemas.microsoft.com/office/powerpoint/2010/main" val="18398274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latin typeface="Arial"/>
                <a:cs typeface="Arial"/>
              </a:rPr>
              <a:t>Table of Contents</a:t>
            </a:r>
            <a:endParaRPr lang="en-US" dirty="0"/>
          </a:p>
        </p:txBody>
      </p:sp>
      <p:sp>
        <p:nvSpPr>
          <p:cNvPr id="9" name="Content Placeholder 8"/>
          <p:cNvSpPr>
            <a:spLocks noGrp="1"/>
          </p:cNvSpPr>
          <p:nvPr>
            <p:ph idx="1"/>
          </p:nvPr>
        </p:nvSpPr>
        <p:spPr/>
        <p:txBody>
          <a:bodyPr vert="horz" lIns="91440" tIns="45720" rIns="91440" bIns="45720" rtlCol="0" anchor="t">
            <a:normAutofit/>
          </a:bodyPr>
          <a:lstStyle/>
          <a:p>
            <a:r>
              <a:rPr lang="en-GB" dirty="0">
                <a:latin typeface="Arial"/>
                <a:cs typeface="Arial"/>
              </a:rPr>
              <a:t>Opening models in </a:t>
            </a:r>
            <a:r>
              <a:rPr lang="en-GB" dirty="0" err="1">
                <a:latin typeface="Arial"/>
                <a:cs typeface="Arial"/>
              </a:rPr>
              <a:t>Netlogo</a:t>
            </a:r>
            <a:r>
              <a:rPr lang="en-GB" dirty="0">
                <a:latin typeface="Arial"/>
                <a:cs typeface="Arial"/>
              </a:rPr>
              <a:t> – Model Library, Code Examples and .</a:t>
            </a:r>
            <a:r>
              <a:rPr lang="en-GB" dirty="0" err="1">
                <a:latin typeface="Arial"/>
                <a:cs typeface="Arial"/>
              </a:rPr>
              <a:t>nlogo</a:t>
            </a:r>
            <a:r>
              <a:rPr lang="en-GB" dirty="0">
                <a:latin typeface="Arial"/>
                <a:cs typeface="Arial"/>
              </a:rPr>
              <a:t> files</a:t>
            </a:r>
          </a:p>
          <a:p>
            <a:r>
              <a:rPr lang="en-GB" dirty="0">
                <a:latin typeface="Arial"/>
                <a:cs typeface="Arial"/>
              </a:rPr>
              <a:t>Set up and run a random "Tram commute model"</a:t>
            </a:r>
          </a:p>
          <a:p>
            <a:r>
              <a:rPr lang="en-GB" dirty="0">
                <a:latin typeface="Arial"/>
                <a:cs typeface="Arial"/>
              </a:rPr>
              <a:t>Download and prepare real-world GIS and census data files</a:t>
            </a:r>
          </a:p>
          <a:p>
            <a:r>
              <a:rPr lang="en-GB" dirty="0">
                <a:latin typeface="Arial"/>
                <a:cs typeface="Arial"/>
              </a:rPr>
              <a:t>Import Greater Manchester </a:t>
            </a:r>
            <a:r>
              <a:rPr lang="en-GB" dirty="0" err="1">
                <a:latin typeface="Arial"/>
                <a:cs typeface="Arial"/>
              </a:rPr>
              <a:t>shapefiles</a:t>
            </a:r>
            <a:r>
              <a:rPr lang="en-GB" dirty="0">
                <a:latin typeface="Arial"/>
                <a:cs typeface="Arial"/>
              </a:rPr>
              <a:t> into code and load them into the model</a:t>
            </a:r>
          </a:p>
          <a:p>
            <a:r>
              <a:rPr lang="en-GB" dirty="0" smtClean="0">
                <a:latin typeface="Arial"/>
                <a:cs typeface="Arial"/>
              </a:rPr>
              <a:t>What else could I do with this?</a:t>
            </a:r>
          </a:p>
          <a:p>
            <a:r>
              <a:rPr lang="en-GB" dirty="0" smtClean="0">
                <a:latin typeface="Arial"/>
                <a:cs typeface="Arial"/>
              </a:rPr>
              <a:t>Summary</a:t>
            </a:r>
            <a:endParaRPr lang="en-GB" dirty="0">
              <a:latin typeface="Arial"/>
              <a:cs typeface="Arial"/>
            </a:endParaRPr>
          </a:p>
          <a:p>
            <a:r>
              <a:rPr lang="en-GB" dirty="0">
                <a:latin typeface="Arial"/>
                <a:cs typeface="Arial"/>
              </a:rPr>
              <a:t>Questions</a:t>
            </a:r>
            <a:endParaRPr lang="en-GB" dirty="0">
              <a:cs typeface="Arial"/>
            </a:endParaRPr>
          </a:p>
        </p:txBody>
      </p:sp>
    </p:spTree>
    <p:extLst>
      <p:ext uri="{BB962C8B-B14F-4D97-AF65-F5344CB8AC3E}">
        <p14:creationId xmlns:p14="http://schemas.microsoft.com/office/powerpoint/2010/main" val="1056690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6" descr="A screenshot of a cell phone&#10;&#10;Description generated with very high confidence">
            <a:extLst>
              <a:ext uri="{FF2B5EF4-FFF2-40B4-BE49-F238E27FC236}">
                <a16:creationId xmlns:a16="http://schemas.microsoft.com/office/drawing/2014/main" id="{D5BE838B-D6CD-4D72-8134-4893D195AEFE}"/>
              </a:ext>
            </a:extLst>
          </p:cNvPr>
          <p:cNvPicPr>
            <a:picLocks noGrp="1" noChangeAspect="1"/>
          </p:cNvPicPr>
          <p:nvPr>
            <p:ph idx="1"/>
          </p:nvPr>
        </p:nvPicPr>
        <p:blipFill rotWithShape="1">
          <a:blip r:embed="rId3"/>
          <a:srcRect l="12820" r="20045" b="5021"/>
          <a:stretch/>
        </p:blipFill>
        <p:spPr>
          <a:xfrm>
            <a:off x="545046" y="1179651"/>
            <a:ext cx="6489852" cy="4942280"/>
          </a:xfrm>
        </p:spPr>
      </p:pic>
      <p:sp>
        <p:nvSpPr>
          <p:cNvPr id="8" name="Title 7"/>
          <p:cNvSpPr>
            <a:spLocks noGrp="1"/>
          </p:cNvSpPr>
          <p:nvPr>
            <p:ph type="title"/>
          </p:nvPr>
        </p:nvSpPr>
        <p:spPr/>
        <p:txBody>
          <a:bodyPr>
            <a:normAutofit/>
          </a:bodyPr>
          <a:lstStyle/>
          <a:p>
            <a:r>
              <a:rPr lang="en-GB" sz="2700">
                <a:latin typeface="Arial"/>
                <a:cs typeface="Arial"/>
              </a:rPr>
              <a:t>Download NetLogo</a:t>
            </a:r>
            <a:endParaRPr lang="en-GB" sz="2700">
              <a:cs typeface="Arial"/>
            </a:endParaRPr>
          </a:p>
        </p:txBody>
      </p:sp>
      <p:sp>
        <p:nvSpPr>
          <p:cNvPr id="4" name="Rectangle: Rounded Corners 3">
            <a:extLst>
              <a:ext uri="{FF2B5EF4-FFF2-40B4-BE49-F238E27FC236}">
                <a16:creationId xmlns:a16="http://schemas.microsoft.com/office/drawing/2014/main" id="{36E4F504-00B8-4155-9E43-F608399C7871}"/>
              </a:ext>
            </a:extLst>
          </p:cNvPr>
          <p:cNvSpPr/>
          <p:nvPr/>
        </p:nvSpPr>
        <p:spPr>
          <a:xfrm>
            <a:off x="3203848" y="5301208"/>
            <a:ext cx="864096" cy="2880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D5593C86-A19E-4964-AC28-532F0CA72C31}"/>
              </a:ext>
            </a:extLst>
          </p:cNvPr>
          <p:cNvSpPr/>
          <p:nvPr/>
        </p:nvSpPr>
        <p:spPr>
          <a:xfrm>
            <a:off x="539552" y="1347624"/>
            <a:ext cx="1656184" cy="20916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08952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7"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r="30417"/>
          <a:stretch/>
        </p:blipFill>
        <p:spPr>
          <a:xfrm>
            <a:off x="395536" y="1052736"/>
            <a:ext cx="6878538" cy="5236151"/>
          </a:xfrm>
        </p:spPr>
      </p:pic>
      <p:sp>
        <p:nvSpPr>
          <p:cNvPr id="8" name="Title 7"/>
          <p:cNvSpPr>
            <a:spLocks noGrp="1"/>
          </p:cNvSpPr>
          <p:nvPr>
            <p:ph type="title"/>
          </p:nvPr>
        </p:nvSpPr>
        <p:spPr/>
        <p:txBody>
          <a:bodyPr>
            <a:normAutofit/>
          </a:bodyPr>
          <a:lstStyle/>
          <a:p>
            <a:r>
              <a:rPr lang="en-GB" sz="2700" dirty="0" err="1" smtClean="0">
                <a:latin typeface="Arial"/>
                <a:cs typeface="Arial"/>
              </a:rPr>
              <a:t>NetLogo</a:t>
            </a:r>
            <a:r>
              <a:rPr lang="en-GB" sz="2700" dirty="0" smtClean="0">
                <a:latin typeface="Arial"/>
                <a:cs typeface="Arial"/>
              </a:rPr>
              <a:t> opening view</a:t>
            </a:r>
            <a:endParaRPr lang="en-GB" sz="2700" dirty="0">
              <a:cs typeface="Arial"/>
            </a:endParaRPr>
          </a:p>
        </p:txBody>
      </p:sp>
      <p:sp>
        <p:nvSpPr>
          <p:cNvPr id="4" name="Rectangle: Rounded Corners 3">
            <a:extLst>
              <a:ext uri="{FF2B5EF4-FFF2-40B4-BE49-F238E27FC236}">
                <a16:creationId xmlns:a16="http://schemas.microsoft.com/office/drawing/2014/main" id="{36E4F504-00B8-4155-9E43-F608399C7871}"/>
              </a:ext>
            </a:extLst>
          </p:cNvPr>
          <p:cNvSpPr/>
          <p:nvPr/>
        </p:nvSpPr>
        <p:spPr>
          <a:xfrm>
            <a:off x="409248" y="1280160"/>
            <a:ext cx="274320" cy="15544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Rounded Corners 3">
            <a:extLst>
              <a:ext uri="{FF2B5EF4-FFF2-40B4-BE49-F238E27FC236}">
                <a16:creationId xmlns:a16="http://schemas.microsoft.com/office/drawing/2014/main" id="{36E4F504-00B8-4155-9E43-F608399C7871}"/>
              </a:ext>
            </a:extLst>
          </p:cNvPr>
          <p:cNvSpPr/>
          <p:nvPr/>
        </p:nvSpPr>
        <p:spPr>
          <a:xfrm>
            <a:off x="899592" y="1412776"/>
            <a:ext cx="720080" cy="2880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3">
            <a:extLst>
              <a:ext uri="{FF2B5EF4-FFF2-40B4-BE49-F238E27FC236}">
                <a16:creationId xmlns:a16="http://schemas.microsoft.com/office/drawing/2014/main" id="{36E4F504-00B8-4155-9E43-F608399C7871}"/>
              </a:ext>
            </a:extLst>
          </p:cNvPr>
          <p:cNvSpPr/>
          <p:nvPr/>
        </p:nvSpPr>
        <p:spPr>
          <a:xfrm>
            <a:off x="841296" y="1268760"/>
            <a:ext cx="202312" cy="14401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61691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r="30417"/>
          <a:stretch/>
        </p:blipFill>
        <p:spPr>
          <a:xfrm>
            <a:off x="395536" y="1052736"/>
            <a:ext cx="6878538" cy="5236151"/>
          </a:xfrm>
        </p:spPr>
      </p:pic>
      <p:sp>
        <p:nvSpPr>
          <p:cNvPr id="8" name="Title 7"/>
          <p:cNvSpPr>
            <a:spLocks noGrp="1"/>
          </p:cNvSpPr>
          <p:nvPr>
            <p:ph type="title"/>
          </p:nvPr>
        </p:nvSpPr>
        <p:spPr/>
        <p:txBody>
          <a:bodyPr>
            <a:normAutofit/>
          </a:bodyPr>
          <a:lstStyle/>
          <a:p>
            <a:r>
              <a:rPr lang="en-GB" sz="2700" dirty="0" smtClean="0">
                <a:latin typeface="Arial"/>
                <a:cs typeface="Arial"/>
              </a:rPr>
              <a:t>Open a </a:t>
            </a:r>
            <a:r>
              <a:rPr lang="en-GB" sz="2700" dirty="0" err="1" smtClean="0">
                <a:latin typeface="Arial"/>
                <a:cs typeface="Arial"/>
              </a:rPr>
              <a:t>NetLogo</a:t>
            </a:r>
            <a:r>
              <a:rPr lang="en-GB" sz="2700" dirty="0" smtClean="0">
                <a:latin typeface="Arial"/>
                <a:cs typeface="Arial"/>
              </a:rPr>
              <a:t> model</a:t>
            </a:r>
            <a:endParaRPr lang="en-GB" sz="2700" dirty="0">
              <a:cs typeface="Arial"/>
            </a:endParaRPr>
          </a:p>
        </p:txBody>
      </p:sp>
      <p:sp>
        <p:nvSpPr>
          <p:cNvPr id="4" name="Rectangle: Rounded Corners 3">
            <a:extLst>
              <a:ext uri="{FF2B5EF4-FFF2-40B4-BE49-F238E27FC236}">
                <a16:creationId xmlns:a16="http://schemas.microsoft.com/office/drawing/2014/main" id="{36E4F504-00B8-4155-9E43-F608399C7871}"/>
              </a:ext>
            </a:extLst>
          </p:cNvPr>
          <p:cNvSpPr/>
          <p:nvPr/>
        </p:nvSpPr>
        <p:spPr>
          <a:xfrm>
            <a:off x="337240" y="1061864"/>
            <a:ext cx="274320" cy="27890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8020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UKDS_UKD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UKDS-PPT">
      <a:majorFont>
        <a:latin typeface="Museo 500"/>
        <a:ea typeface=""/>
        <a:cs typeface=""/>
      </a:majorFont>
      <a:minorFont>
        <a:latin typeface="Museo Sans 500"/>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EA33AB7F-3AF2-4A92-BC4D-CA763E3DBF3C}" vid="{99DD1193-940B-4805-AE9D-933ABA50BE81}"/>
    </a:ext>
  </a:extLst>
</a:theme>
</file>

<file path=ppt/theme/theme2.xml><?xml version="1.0" encoding="utf-8"?>
<a:theme xmlns:a="http://schemas.openxmlformats.org/drawingml/2006/main" name="ukds a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UKDS-PPT">
      <a:majorFont>
        <a:latin typeface="Museo 500"/>
        <a:ea typeface=""/>
        <a:cs typeface=""/>
      </a:majorFont>
      <a:minorFont>
        <a:latin typeface="Museo Sans 500"/>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2D5F373B85FCF47AAFC80BC7D80700A" ma:contentTypeVersion="13" ma:contentTypeDescription="Create a new document." ma:contentTypeScope="" ma:versionID="a5b55bbc0f30dd09a013d653378de863">
  <xsd:schema xmlns:xsd="http://www.w3.org/2001/XMLSchema" xmlns:xs="http://www.w3.org/2001/XMLSchema" xmlns:p="http://schemas.microsoft.com/office/2006/metadata/properties" xmlns:ns2="28b91107-4a81-451c-84f7-f52706813e27" xmlns:ns3="1d2e6339-9963-4444-b0f2-be5dad007de0" targetNamespace="http://schemas.microsoft.com/office/2006/metadata/properties" ma:root="true" ma:fieldsID="acc4db7ff3478e5e9f5534b78202516d" ns2:_="" ns3:_="">
    <xsd:import namespace="28b91107-4a81-451c-84f7-f52706813e27"/>
    <xsd:import namespace="1d2e6339-9963-4444-b0f2-be5dad007de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b91107-4a81-451c-84f7-f52706813e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d2e6339-9963-4444-b0f2-be5dad007de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1d2e6339-9963-4444-b0f2-be5dad007de0">
      <UserInfo>
        <DisplayName>Gillian Meadows</DisplayName>
        <AccountId>14</AccountId>
        <AccountType/>
      </UserInfo>
    </SharedWithUsers>
  </documentManagement>
</p:properties>
</file>

<file path=customXml/itemProps1.xml><?xml version="1.0" encoding="utf-8"?>
<ds:datastoreItem xmlns:ds="http://schemas.openxmlformats.org/officeDocument/2006/customXml" ds:itemID="{15E600EC-72F2-4EAD-BFBF-1CE70625F92B}"/>
</file>

<file path=customXml/itemProps2.xml><?xml version="1.0" encoding="utf-8"?>
<ds:datastoreItem xmlns:ds="http://schemas.openxmlformats.org/officeDocument/2006/customXml" ds:itemID="{BEAB7556-0643-45FA-99DF-083388E52C4F}">
  <ds:schemaRefs>
    <ds:schemaRef ds:uri="http://schemas.microsoft.com/sharepoint/v3/contenttype/forms"/>
  </ds:schemaRefs>
</ds:datastoreItem>
</file>

<file path=customXml/itemProps3.xml><?xml version="1.0" encoding="utf-8"?>
<ds:datastoreItem xmlns:ds="http://schemas.openxmlformats.org/officeDocument/2006/customXml" ds:itemID="{3C17BF98-68A2-4DAE-A1FD-23D4384ED85A}">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a4cc776e-bf0b-4c90-9e4f-faec8e0d2343"/>
    <ds:schemaRef ds:uri="http://schemas.microsoft.com/office/2006/documentManagement/types"/>
    <ds:schemaRef ds:uri="114e87b2-fb66-4ad5-bb75-bac9b7813dd9"/>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UKDS_UKDA</Template>
  <TotalTime>746</TotalTime>
  <Words>3797</Words>
  <Application>Microsoft Office PowerPoint</Application>
  <PresentationFormat>On-screen Show (4:3)</PresentationFormat>
  <Paragraphs>369</Paragraphs>
  <Slides>34</Slides>
  <Notes>34</Notes>
  <HiddenSlides>0</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34</vt:i4>
      </vt:variant>
    </vt:vector>
  </HeadingPairs>
  <TitlesOfParts>
    <vt:vector size="41" baseType="lpstr">
      <vt:lpstr>Arial</vt:lpstr>
      <vt:lpstr>Museo 500</vt:lpstr>
      <vt:lpstr>Calibri</vt:lpstr>
      <vt:lpstr>Arial,Sans-Serif</vt:lpstr>
      <vt:lpstr>Museo Sans 500</vt:lpstr>
      <vt:lpstr>UKDS_UKDA</vt:lpstr>
      <vt:lpstr>ukds arial</vt:lpstr>
      <vt:lpstr>Adding real-world GIS and census  data to agent-based modelling  for social scientists</vt:lpstr>
      <vt:lpstr>Adding real-world GIS and census data to agent-based modelling for social scientists</vt:lpstr>
      <vt:lpstr>Can you hear us? </vt:lpstr>
      <vt:lpstr>Can you hear us? </vt:lpstr>
      <vt:lpstr>ABM for social scientists – webinar series</vt:lpstr>
      <vt:lpstr>Table of Contents</vt:lpstr>
      <vt:lpstr>Download NetLogo</vt:lpstr>
      <vt:lpstr>NetLogo opening view</vt:lpstr>
      <vt:lpstr>Open a NetLogo model</vt:lpstr>
      <vt:lpstr>File -&gt; Models Library</vt:lpstr>
      <vt:lpstr>Models Library: demonstrate concepts, code, extensions</vt:lpstr>
      <vt:lpstr>Models Library: so many option</vt:lpstr>
      <vt:lpstr>Open an existing NetLogo model</vt:lpstr>
      <vt:lpstr>File -&gt; Open -&gt; Navigate to TramCommute.nlogo</vt:lpstr>
      <vt:lpstr>Setup a random "Tram Commute Model"</vt:lpstr>
      <vt:lpstr>A random "Tram Commute Model" when setup</vt:lpstr>
      <vt:lpstr>A random "Tram Commute Model" when setup</vt:lpstr>
      <vt:lpstr>Running the random "Tram Commute Model"</vt:lpstr>
      <vt:lpstr>Create Random Setup</vt:lpstr>
      <vt:lpstr>Download Boundary Data – Local Authority shapes</vt:lpstr>
      <vt:lpstr>Extract LA Boundary Data</vt:lpstr>
      <vt:lpstr>Download GIS Location Data – Metrolink stops</vt:lpstr>
      <vt:lpstr>Download GIS Network Data – Metrolink lines</vt:lpstr>
      <vt:lpstr>Download Census Data - population</vt:lpstr>
      <vt:lpstr>Viewing Census Data - population</vt:lpstr>
      <vt:lpstr>Consolidate GIS and Census Data </vt:lpstr>
      <vt:lpstr>Consolidate GIS and Census Data </vt:lpstr>
      <vt:lpstr>Import Greater Manchester Shapefiles</vt:lpstr>
      <vt:lpstr>Import Greater Manchester Shapefiles</vt:lpstr>
      <vt:lpstr>Import Greater Manchester Shapefiles</vt:lpstr>
      <vt:lpstr>Import Greater Manchester Shapefiles</vt:lpstr>
      <vt:lpstr>What can I do with this?</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Oliver Parkes</dc:creator>
  <cp:lastModifiedBy>Julia Kasmire</cp:lastModifiedBy>
  <cp:revision>632</cp:revision>
  <dcterms:created xsi:type="dcterms:W3CDTF">2018-09-28T14:14:24Z</dcterms:created>
  <dcterms:modified xsi:type="dcterms:W3CDTF">2020-01-30T16:03:40Z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0x01010082D5F373B85FCF47AAFC80BC7D80700A</vt:lpwstr>
  </property>
  <property fmtid="{D5CDD505-2E9C-101B-9397-08002B2CF9AE}" pid="3" name="Order">
    <vt:r8>19900</vt:r8>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y fmtid="{D5CDD505-2E9C-101B-9397-08002B2CF9AE}" pid="7" name="xd_Signature">
    <vt:bool>false</vt:bool>
  </property>
  <property fmtid="{D5CDD505-2E9C-101B-9397-08002B2CF9AE}" pid="8" name="xd_ProgID">
    <vt:lpwstr/>
  </property>
  <property fmtid="{D5CDD505-2E9C-101B-9397-08002B2CF9AE}" pid="9" name="TemplateUrl">
    <vt:lpwstr/>
  </property>
</Properties>
</file>